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image/gif" Extension="gif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y="7200900" cx="12801600"/>
  <p:notesSz cx="6805600" cy="9939325"/>
  <p:embeddedFontLst>
    <p:embeddedFont>
      <p:font typeface="Roboto"/>
      <p:regular r:id="rId32"/>
      <p:bold r:id="rId33"/>
      <p:italic r:id="rId34"/>
      <p:boldItalic r:id="rId3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268">
          <p15:clr>
            <a:srgbClr val="A4A3A4"/>
          </p15:clr>
        </p15:guide>
        <p15:guide id="2" pos="4032">
          <p15:clr>
            <a:srgbClr val="A4A3A4"/>
          </p15:clr>
        </p15:guide>
      </p15:sldGuideLst>
    </p:ext>
    <p:ext uri="GoogleSlidesCustomDataVersion2">
      <go:slidesCustomData xmlns:go="http://customooxmlschemas.google.com/" r:id="rId36" roundtripDataSignature="AMtx7mi6SQZuDwd8VI/HuZuNRdtKmeLX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268" orient="horz"/>
        <p:guide pos="403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font" Target="fonts/Roboto-bold.fntdata"/><Relationship Id="rId10" Type="http://schemas.openxmlformats.org/officeDocument/2006/relationships/slide" Target="slides/slide5.xml"/><Relationship Id="rId32" Type="http://schemas.openxmlformats.org/officeDocument/2006/relationships/font" Target="fonts/Roboto-regular.fntdata"/><Relationship Id="rId13" Type="http://schemas.openxmlformats.org/officeDocument/2006/relationships/slide" Target="slides/slide8.xml"/><Relationship Id="rId35" Type="http://schemas.openxmlformats.org/officeDocument/2006/relationships/font" Target="fonts/Roboto-boldItalic.fntdata"/><Relationship Id="rId12" Type="http://schemas.openxmlformats.org/officeDocument/2006/relationships/slide" Target="slides/slide7.xml"/><Relationship Id="rId34" Type="http://schemas.openxmlformats.org/officeDocument/2006/relationships/font" Target="fonts/Roboto-italic.fntdata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36" Type="http://customschemas.google.com/relationships/presentationmetadata" Target="meta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4450" y="0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Google Shape;482;p10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483" name="Google Shape;483;p10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5" name="Google Shape;515;p11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16" name="Google Shape;516;p11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17" name="Google Shape;517;p11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9" name="Shape 6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Google Shape;620;p12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21" name="Google Shape;621;p12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9" name="Shape 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" name="Google Shape;650;p13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51" name="Google Shape;651;p13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52" name="Google Shape;652;p13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2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14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14" name="Google Shape;714;p14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38" name="Shape 7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Google Shape;739;p38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8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3" name="Shape 7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4" name="Google Shape;794;p15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95" name="Google Shape;795;p15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6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02" name="Google Shape;802;p16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17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38" name="Google Shape;838;p17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9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p18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61" name="Google Shape;861;p18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p2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3" name="Shape 8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" name="Google Shape;894;p19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95" name="Google Shape;895;p19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1" name="Shape 9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" name="Google Shape;922;p20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23" name="Google Shape;923;p20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5" name="Shape 9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Google Shape;946;p21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47" name="Google Shape;947;p21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48" name="Google Shape;948;p21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22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3" name="Google Shape;1003;p22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0" name="Shape 10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1" name="Google Shape;1021;p23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2" name="Google Shape;1022;p23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23" name="Google Shape;1023;p23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4" name="Shape 10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Google Shape;1065;p24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66" name="Google Shape;1066;p24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67" name="Google Shape;1067;p24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8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25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10" name="Google Shape;1110;p25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5" name="Google Shape;115;p3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6" name="Google Shape;116;p3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5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9" name="Google Shape;169;p5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6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2" name="Google Shape;222;p6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7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45" name="Google Shape;245;p7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46" name="Google Shape;246;p7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8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23" name="Google Shape;323;p8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p9:notes"/>
          <p:cNvSpPr/>
          <p:nvPr>
            <p:ph idx="2" type="sldImg"/>
          </p:nvPr>
        </p:nvSpPr>
        <p:spPr>
          <a:xfrm>
            <a:off x="422275" y="1243013"/>
            <a:ext cx="5961063" cy="3354387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47" name="Google Shape;347;p9:notes"/>
          <p:cNvSpPr txBox="1"/>
          <p:nvPr>
            <p:ph idx="1" type="body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8" name="Google Shape;348;p9:notes"/>
          <p:cNvSpPr txBox="1"/>
          <p:nvPr>
            <p:ph idx="12" type="sldNum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7"/>
          <p:cNvSpPr txBox="1"/>
          <p:nvPr>
            <p:ph type="ctrTitle"/>
          </p:nvPr>
        </p:nvSpPr>
        <p:spPr>
          <a:xfrm>
            <a:off x="960120" y="2236948"/>
            <a:ext cx="10881360" cy="1543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27"/>
          <p:cNvSpPr txBox="1"/>
          <p:nvPr>
            <p:ph idx="1" type="subTitle"/>
          </p:nvPr>
        </p:nvSpPr>
        <p:spPr>
          <a:xfrm>
            <a:off x="1920240" y="4080510"/>
            <a:ext cx="8961120" cy="18402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27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7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27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6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6"/>
          <p:cNvSpPr txBox="1"/>
          <p:nvPr>
            <p:ph idx="1" type="body"/>
          </p:nvPr>
        </p:nvSpPr>
        <p:spPr>
          <a:xfrm rot="5400000">
            <a:off x="4024670" y="-1704378"/>
            <a:ext cx="4752261" cy="115214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6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6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6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7"/>
          <p:cNvSpPr txBox="1"/>
          <p:nvPr>
            <p:ph type="title"/>
          </p:nvPr>
        </p:nvSpPr>
        <p:spPr>
          <a:xfrm rot="5400000">
            <a:off x="7649290" y="1920242"/>
            <a:ext cx="6144101" cy="2880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7"/>
          <p:cNvSpPr txBox="1"/>
          <p:nvPr>
            <p:ph idx="1" type="body"/>
          </p:nvPr>
        </p:nvSpPr>
        <p:spPr>
          <a:xfrm rot="5400000">
            <a:off x="1781890" y="-853437"/>
            <a:ext cx="6144101" cy="8427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7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7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7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8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8"/>
          <p:cNvSpPr txBox="1"/>
          <p:nvPr>
            <p:ph idx="1" type="body"/>
          </p:nvPr>
        </p:nvSpPr>
        <p:spPr>
          <a:xfrm>
            <a:off x="640080" y="1680211"/>
            <a:ext cx="11521440" cy="475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28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8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8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9"/>
          <p:cNvSpPr txBox="1"/>
          <p:nvPr>
            <p:ph type="title"/>
          </p:nvPr>
        </p:nvSpPr>
        <p:spPr>
          <a:xfrm>
            <a:off x="1011238" y="4627247"/>
            <a:ext cx="10881360" cy="14301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9"/>
          <p:cNvSpPr txBox="1"/>
          <p:nvPr>
            <p:ph idx="1" type="body"/>
          </p:nvPr>
        </p:nvSpPr>
        <p:spPr>
          <a:xfrm>
            <a:off x="1011238" y="3052050"/>
            <a:ext cx="10881360" cy="157519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29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9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30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0"/>
          <p:cNvSpPr txBox="1"/>
          <p:nvPr>
            <p:ph idx="1" type="body"/>
          </p:nvPr>
        </p:nvSpPr>
        <p:spPr>
          <a:xfrm>
            <a:off x="640080" y="1680211"/>
            <a:ext cx="5654040" cy="475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30"/>
          <p:cNvSpPr txBox="1"/>
          <p:nvPr>
            <p:ph idx="2" type="body"/>
          </p:nvPr>
        </p:nvSpPr>
        <p:spPr>
          <a:xfrm>
            <a:off x="6507480" y="1680211"/>
            <a:ext cx="5654040" cy="475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30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0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30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1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1"/>
          <p:cNvSpPr txBox="1"/>
          <p:nvPr>
            <p:ph idx="1" type="body"/>
          </p:nvPr>
        </p:nvSpPr>
        <p:spPr>
          <a:xfrm>
            <a:off x="640080" y="1611870"/>
            <a:ext cx="5656263" cy="6717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31"/>
          <p:cNvSpPr txBox="1"/>
          <p:nvPr>
            <p:ph idx="2" type="body"/>
          </p:nvPr>
        </p:nvSpPr>
        <p:spPr>
          <a:xfrm>
            <a:off x="640080" y="2283619"/>
            <a:ext cx="5656263" cy="4148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31"/>
          <p:cNvSpPr txBox="1"/>
          <p:nvPr>
            <p:ph idx="3" type="body"/>
          </p:nvPr>
        </p:nvSpPr>
        <p:spPr>
          <a:xfrm>
            <a:off x="6503039" y="1611870"/>
            <a:ext cx="5658485" cy="6717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31"/>
          <p:cNvSpPr txBox="1"/>
          <p:nvPr>
            <p:ph idx="4" type="body"/>
          </p:nvPr>
        </p:nvSpPr>
        <p:spPr>
          <a:xfrm>
            <a:off x="6503039" y="2283619"/>
            <a:ext cx="5658485" cy="41488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31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1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1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2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2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2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2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3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3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3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4"/>
          <p:cNvSpPr txBox="1"/>
          <p:nvPr>
            <p:ph type="title"/>
          </p:nvPr>
        </p:nvSpPr>
        <p:spPr>
          <a:xfrm>
            <a:off x="640084" y="286704"/>
            <a:ext cx="4211638" cy="122015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4"/>
          <p:cNvSpPr txBox="1"/>
          <p:nvPr>
            <p:ph idx="1" type="body"/>
          </p:nvPr>
        </p:nvSpPr>
        <p:spPr>
          <a:xfrm>
            <a:off x="5005070" y="286703"/>
            <a:ext cx="7156450" cy="61457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34"/>
          <p:cNvSpPr txBox="1"/>
          <p:nvPr>
            <p:ph idx="2" type="body"/>
          </p:nvPr>
        </p:nvSpPr>
        <p:spPr>
          <a:xfrm>
            <a:off x="640084" y="1506856"/>
            <a:ext cx="4211638" cy="49256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2" name="Google Shape;62;p34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4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4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5"/>
          <p:cNvSpPr txBox="1"/>
          <p:nvPr>
            <p:ph type="title"/>
          </p:nvPr>
        </p:nvSpPr>
        <p:spPr>
          <a:xfrm>
            <a:off x="2509203" y="5040631"/>
            <a:ext cx="7680960" cy="59507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5"/>
          <p:cNvSpPr/>
          <p:nvPr>
            <p:ph idx="2" type="pic"/>
          </p:nvPr>
        </p:nvSpPr>
        <p:spPr>
          <a:xfrm>
            <a:off x="2509203" y="643414"/>
            <a:ext cx="7680960" cy="432054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5"/>
          <p:cNvSpPr txBox="1"/>
          <p:nvPr>
            <p:ph idx="1" type="body"/>
          </p:nvPr>
        </p:nvSpPr>
        <p:spPr>
          <a:xfrm>
            <a:off x="2509203" y="5635706"/>
            <a:ext cx="7680960" cy="84510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9" name="Google Shape;69;p35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5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5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6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6"/>
          <p:cNvSpPr txBox="1"/>
          <p:nvPr>
            <p:ph idx="1" type="body"/>
          </p:nvPr>
        </p:nvSpPr>
        <p:spPr>
          <a:xfrm>
            <a:off x="640080" y="1680211"/>
            <a:ext cx="11521440" cy="47522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6"/>
          <p:cNvSpPr txBox="1"/>
          <p:nvPr>
            <p:ph idx="10" type="dt"/>
          </p:nvPr>
        </p:nvSpPr>
        <p:spPr>
          <a:xfrm>
            <a:off x="6400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6"/>
          <p:cNvSpPr txBox="1"/>
          <p:nvPr>
            <p:ph idx="11" type="ftr"/>
          </p:nvPr>
        </p:nvSpPr>
        <p:spPr>
          <a:xfrm>
            <a:off x="4373880" y="6674170"/>
            <a:ext cx="40538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6"/>
          <p:cNvSpPr txBox="1"/>
          <p:nvPr>
            <p:ph idx="12" type="sldNum"/>
          </p:nvPr>
        </p:nvSpPr>
        <p:spPr>
          <a:xfrm>
            <a:off x="9174480" y="6674170"/>
            <a:ext cx="2987040" cy="38338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jpg"/><Relationship Id="rId4" Type="http://schemas.openxmlformats.org/officeDocument/2006/relationships/image" Target="../media/image11.gif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jpg"/><Relationship Id="rId4" Type="http://schemas.openxmlformats.org/officeDocument/2006/relationships/image" Target="../media/image16.gif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jpg"/><Relationship Id="rId4" Type="http://schemas.openxmlformats.org/officeDocument/2006/relationships/image" Target="../media/image11.gif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jpg"/><Relationship Id="rId4" Type="http://schemas.openxmlformats.org/officeDocument/2006/relationships/image" Target="../media/image17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gif"/><Relationship Id="rId4" Type="http://schemas.openxmlformats.org/officeDocument/2006/relationships/image" Target="../media/image14.png"/><Relationship Id="rId5" Type="http://schemas.openxmlformats.org/officeDocument/2006/relationships/image" Target="../media/image2.jp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1.gif"/><Relationship Id="rId4" Type="http://schemas.openxmlformats.org/officeDocument/2006/relationships/image" Target="../media/image14.png"/><Relationship Id="rId5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Relationship Id="rId4" Type="http://schemas.openxmlformats.org/officeDocument/2006/relationships/image" Target="../media/image8.jp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8.png"/><Relationship Id="rId4" Type="http://schemas.openxmlformats.org/officeDocument/2006/relationships/image" Target="../media/image2.jp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jpg"/><Relationship Id="rId4" Type="http://schemas.openxmlformats.org/officeDocument/2006/relationships/image" Target="../media/image4.gif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9.png"/><Relationship Id="rId4" Type="http://schemas.openxmlformats.org/officeDocument/2006/relationships/image" Target="../media/image2.jp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9.png"/><Relationship Id="rId4" Type="http://schemas.openxmlformats.org/officeDocument/2006/relationships/image" Target="../media/image2.jp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g"/><Relationship Id="rId4" Type="http://schemas.openxmlformats.org/officeDocument/2006/relationships/image" Target="../media/image4.gif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0.png"/><Relationship Id="rId4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Relationship Id="rId4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gif"/><Relationship Id="rId4" Type="http://schemas.openxmlformats.org/officeDocument/2006/relationships/image" Target="../media/image2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2.jp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ctrTitle"/>
          </p:nvPr>
        </p:nvSpPr>
        <p:spPr>
          <a:xfrm>
            <a:off x="960120" y="2828687"/>
            <a:ext cx="10881360" cy="1543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</a:pPr>
            <a:r>
              <a:rPr b="1" lang="en-US" sz="6000">
                <a:latin typeface="Arial"/>
                <a:ea typeface="Arial"/>
                <a:cs typeface="Arial"/>
                <a:sym typeface="Arial"/>
              </a:rPr>
              <a:t>Pesta Sukan 2024</a:t>
            </a:r>
            <a:br>
              <a:rPr b="1" lang="en-US" sz="6000">
                <a:latin typeface="Arial"/>
                <a:ea typeface="Arial"/>
                <a:cs typeface="Arial"/>
                <a:sym typeface="Arial"/>
              </a:rPr>
            </a:br>
            <a:br>
              <a:rPr b="1" lang="en-US" sz="6000">
                <a:latin typeface="Arial"/>
                <a:ea typeface="Arial"/>
                <a:cs typeface="Arial"/>
                <a:sym typeface="Arial"/>
              </a:rPr>
            </a:br>
            <a:r>
              <a:rPr b="1" lang="en-US" sz="4000">
                <a:latin typeface="Arial"/>
                <a:ea typeface="Arial"/>
                <a:cs typeface="Arial"/>
                <a:sym typeface="Arial"/>
              </a:rPr>
              <a:t>ELIMINATION BRACKETS</a:t>
            </a:r>
            <a:br>
              <a:rPr b="1" lang="en-US" sz="6000">
                <a:latin typeface="Arial"/>
                <a:ea typeface="Arial"/>
                <a:cs typeface="Arial"/>
                <a:sym typeface="Arial"/>
              </a:rPr>
            </a:br>
            <a:endParaRPr sz="40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ckground pattern&#10;&#10;Description automatically generated" id="89" name="Google Shape;89;p1"/>
          <p:cNvPicPr preferRelativeResize="0"/>
          <p:nvPr/>
        </p:nvPicPr>
        <p:blipFill rotWithShape="1">
          <a:blip r:embed="rId3">
            <a:alphaModFix/>
          </a:blip>
          <a:srcRect b="84440" l="0" r="1476" t="0"/>
          <a:stretch/>
        </p:blipFill>
        <p:spPr>
          <a:xfrm>
            <a:off x="0" y="0"/>
            <a:ext cx="12305456" cy="11521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90" name="Google Shape;90;p1"/>
          <p:cNvPicPr preferRelativeResize="0"/>
          <p:nvPr/>
        </p:nvPicPr>
        <p:blipFill rotWithShape="1">
          <a:blip r:embed="rId4">
            <a:alphaModFix/>
          </a:blip>
          <a:srcRect b="545" l="49949" r="5272" t="78393"/>
          <a:stretch/>
        </p:blipFill>
        <p:spPr>
          <a:xfrm>
            <a:off x="7336904" y="5733762"/>
            <a:ext cx="5248672" cy="1467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485" name="Google Shape;485;p10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486" name="Google Shape;486;p10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U16 Girls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8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7" name="Google Shape;487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28923" y="1883571"/>
            <a:ext cx="7143750" cy="4371975"/>
          </a:xfrm>
          <a:prstGeom prst="rect">
            <a:avLst/>
          </a:prstGeom>
          <a:noFill/>
          <a:ln>
            <a:noFill/>
          </a:ln>
        </p:spPr>
      </p:pic>
      <p:sp>
        <p:nvSpPr>
          <p:cNvPr id="488" name="Google Shape;488;p10"/>
          <p:cNvSpPr txBox="1"/>
          <p:nvPr/>
        </p:nvSpPr>
        <p:spPr>
          <a:xfrm>
            <a:off x="1725840" y="2010292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U16 Girls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10"/>
          <p:cNvSpPr txBox="1"/>
          <p:nvPr/>
        </p:nvSpPr>
        <p:spPr>
          <a:xfrm>
            <a:off x="9972673" y="2010291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Jollibee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0" name="Google Shape;490;p10"/>
          <p:cNvSpPr txBox="1"/>
          <p:nvPr/>
        </p:nvSpPr>
        <p:spPr>
          <a:xfrm>
            <a:off x="2112072" y="4634513"/>
            <a:ext cx="793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Barney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1" name="Google Shape;491;p10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p10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3" name="Google Shape;493;p10"/>
          <p:cNvSpPr txBox="1"/>
          <p:nvPr/>
        </p:nvSpPr>
        <p:spPr>
          <a:xfrm>
            <a:off x="9972673" y="4624434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Squishy Ants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4" name="Google Shape;494;p10"/>
          <p:cNvSpPr txBox="1"/>
          <p:nvPr/>
        </p:nvSpPr>
        <p:spPr>
          <a:xfrm>
            <a:off x="4552990" y="5460000"/>
            <a:ext cx="9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Best Shot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5" name="Google Shape;495;p10"/>
          <p:cNvSpPr txBox="1"/>
          <p:nvPr/>
        </p:nvSpPr>
        <p:spPr>
          <a:xfrm>
            <a:off x="1961456" y="3332288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Teletubbies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6" name="Google Shape;496;p10"/>
          <p:cNvSpPr txBox="1"/>
          <p:nvPr/>
        </p:nvSpPr>
        <p:spPr>
          <a:xfrm>
            <a:off x="9972673" y="5936659"/>
            <a:ext cx="1807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ABA Vita Punch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10"/>
          <p:cNvSpPr txBox="1"/>
          <p:nvPr/>
        </p:nvSpPr>
        <p:spPr>
          <a:xfrm>
            <a:off x="10023385" y="3317362"/>
            <a:ext cx="180750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Fr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8" name="Google Shape;498;p10"/>
          <p:cNvSpPr txBox="1"/>
          <p:nvPr/>
        </p:nvSpPr>
        <p:spPr>
          <a:xfrm>
            <a:off x="3808512" y="270967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9" name="Google Shape;499;p10"/>
          <p:cNvSpPr txBox="1"/>
          <p:nvPr/>
        </p:nvSpPr>
        <p:spPr>
          <a:xfrm>
            <a:off x="3808512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Google Shape;500;p10"/>
          <p:cNvSpPr txBox="1"/>
          <p:nvPr/>
        </p:nvSpPr>
        <p:spPr>
          <a:xfrm>
            <a:off x="8417024" y="270810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1" name="Google Shape;501;p10"/>
          <p:cNvSpPr txBox="1"/>
          <p:nvPr/>
        </p:nvSpPr>
        <p:spPr>
          <a:xfrm>
            <a:off x="8417023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Google Shape;502;p10"/>
          <p:cNvSpPr txBox="1"/>
          <p:nvPr/>
        </p:nvSpPr>
        <p:spPr>
          <a:xfrm>
            <a:off x="5189759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3" name="Google Shape;503;p10"/>
          <p:cNvSpPr txBox="1"/>
          <p:nvPr/>
        </p:nvSpPr>
        <p:spPr>
          <a:xfrm>
            <a:off x="7048872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10"/>
          <p:cNvSpPr txBox="1"/>
          <p:nvPr/>
        </p:nvSpPr>
        <p:spPr>
          <a:xfrm>
            <a:off x="2063165" y="6089050"/>
            <a:ext cx="9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Best Shot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5" name="Google Shape;505;p10"/>
          <p:cNvSpPr txBox="1"/>
          <p:nvPr/>
        </p:nvSpPr>
        <p:spPr>
          <a:xfrm>
            <a:off x="4552990" y="2386442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U16 Girls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6" name="Google Shape;506;p10"/>
          <p:cNvSpPr txBox="1"/>
          <p:nvPr/>
        </p:nvSpPr>
        <p:spPr>
          <a:xfrm>
            <a:off x="2114590" y="5993400"/>
            <a:ext cx="9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Best Shot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7" name="Google Shape;507;p10"/>
          <p:cNvSpPr txBox="1"/>
          <p:nvPr/>
        </p:nvSpPr>
        <p:spPr>
          <a:xfrm>
            <a:off x="7383499" y="5452350"/>
            <a:ext cx="994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Squishy Ants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8" name="Google Shape;508;p10"/>
          <p:cNvSpPr txBox="1"/>
          <p:nvPr/>
        </p:nvSpPr>
        <p:spPr>
          <a:xfrm>
            <a:off x="7383506" y="2478850"/>
            <a:ext cx="69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Fr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9" name="Google Shape;509;p10"/>
          <p:cNvSpPr txBox="1"/>
          <p:nvPr/>
        </p:nvSpPr>
        <p:spPr>
          <a:xfrm>
            <a:off x="5699890" y="3862550"/>
            <a:ext cx="994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Best Shot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0" name="Google Shape;510;p10"/>
          <p:cNvSpPr txBox="1"/>
          <p:nvPr/>
        </p:nvSpPr>
        <p:spPr>
          <a:xfrm>
            <a:off x="6600199" y="3854900"/>
            <a:ext cx="994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Squishy Ants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1" name="Google Shape;511;p10"/>
          <p:cNvSpPr txBox="1"/>
          <p:nvPr/>
        </p:nvSpPr>
        <p:spPr>
          <a:xfrm>
            <a:off x="5453389" y="6350650"/>
            <a:ext cx="1894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Fr : Second Runner Up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2" name="Google Shape;512;p10"/>
          <p:cNvSpPr txBox="1"/>
          <p:nvPr/>
        </p:nvSpPr>
        <p:spPr>
          <a:xfrm>
            <a:off x="5586632" y="5763050"/>
            <a:ext cx="1691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Best Shot : Champions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3" name="Google Shape;513;p10"/>
          <p:cNvSpPr txBox="1"/>
          <p:nvPr/>
        </p:nvSpPr>
        <p:spPr>
          <a:xfrm>
            <a:off x="5522551" y="6031225"/>
            <a:ext cx="1894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Squishy Ants : Runner Up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8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519" name="Google Shape;519;p11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520" name="Google Shape;520;p11"/>
          <p:cNvPicPr preferRelativeResize="0"/>
          <p:nvPr/>
        </p:nvPicPr>
        <p:blipFill rotWithShape="1">
          <a:blip r:embed="rId4">
            <a:alphaModFix/>
          </a:blip>
          <a:srcRect b="4456" l="0" r="0" t="0"/>
          <a:stretch/>
        </p:blipFill>
        <p:spPr>
          <a:xfrm>
            <a:off x="2238650" y="779762"/>
            <a:ext cx="8419104" cy="6317948"/>
          </a:xfrm>
          <a:prstGeom prst="rect">
            <a:avLst/>
          </a:prstGeom>
          <a:noFill/>
          <a:ln>
            <a:noFill/>
          </a:ln>
        </p:spPr>
      </p:pic>
      <p:sp>
        <p:nvSpPr>
          <p:cNvPr id="521" name="Google Shape;521;p11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U18 Boys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31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700">
                <a:latin typeface="Arial"/>
                <a:ea typeface="Arial"/>
                <a:cs typeface="Arial"/>
                <a:sym typeface="Arial"/>
              </a:rPr>
              <a:t>32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2" name="Google Shape;522;p11"/>
          <p:cNvSpPr txBox="1"/>
          <p:nvPr/>
        </p:nvSpPr>
        <p:spPr>
          <a:xfrm>
            <a:off x="1086802" y="898026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VJI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3" name="Google Shape;523;p11"/>
          <p:cNvSpPr txBox="1"/>
          <p:nvPr/>
        </p:nvSpPr>
        <p:spPr>
          <a:xfrm>
            <a:off x="1066298" y="170441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Cedron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11"/>
          <p:cNvSpPr txBox="1"/>
          <p:nvPr/>
        </p:nvSpPr>
        <p:spPr>
          <a:xfrm>
            <a:off x="1089198" y="2503573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skibidi sigmas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5" name="Google Shape;525;p11"/>
          <p:cNvSpPr txBox="1"/>
          <p:nvPr/>
        </p:nvSpPr>
        <p:spPr>
          <a:xfrm>
            <a:off x="1066298" y="330273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TBD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6" name="Google Shape;526;p11"/>
          <p:cNvSpPr txBox="1"/>
          <p:nvPr/>
        </p:nvSpPr>
        <p:spPr>
          <a:xfrm>
            <a:off x="1089198" y="4068549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ISPE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27" name="Google Shape;527;p11"/>
          <p:cNvSpPr txBox="1"/>
          <p:nvPr/>
        </p:nvSpPr>
        <p:spPr>
          <a:xfrm>
            <a:off x="1428779" y="4869353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Cream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8" name="Google Shape;528;p11"/>
          <p:cNvSpPr txBox="1"/>
          <p:nvPr/>
        </p:nvSpPr>
        <p:spPr>
          <a:xfrm>
            <a:off x="842336" y="5668713"/>
            <a:ext cx="1844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skibidi dipity deputies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9" name="Google Shape;529;p11"/>
          <p:cNvSpPr txBox="1"/>
          <p:nvPr/>
        </p:nvSpPr>
        <p:spPr>
          <a:xfrm>
            <a:off x="1074660" y="6437659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0" name="Google Shape;530;p11"/>
          <p:cNvSpPr txBox="1"/>
          <p:nvPr/>
        </p:nvSpPr>
        <p:spPr>
          <a:xfrm>
            <a:off x="10649272" y="895541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JMc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1" name="Google Shape;531;p11"/>
          <p:cNvSpPr txBox="1"/>
          <p:nvPr/>
        </p:nvSpPr>
        <p:spPr>
          <a:xfrm>
            <a:off x="10668291" y="173638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</a:rPr>
              <a:t>Big mac</a:t>
            </a:r>
            <a:endParaRPr i="0" sz="1200" u="none" cap="none" strike="noStrike">
              <a:solidFill>
                <a:srgbClr val="000000"/>
              </a:solidFill>
            </a:endParaRPr>
          </a:p>
        </p:txBody>
      </p:sp>
      <p:sp>
        <p:nvSpPr>
          <p:cNvPr id="532" name="Google Shape;532;p11"/>
          <p:cNvSpPr txBox="1"/>
          <p:nvPr/>
        </p:nvSpPr>
        <p:spPr>
          <a:xfrm>
            <a:off x="10649272" y="2503766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3" name="Google Shape;533;p11"/>
          <p:cNvSpPr txBox="1"/>
          <p:nvPr/>
        </p:nvSpPr>
        <p:spPr>
          <a:xfrm>
            <a:off x="10649272" y="3293148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Potato Corner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11"/>
          <p:cNvSpPr txBox="1"/>
          <p:nvPr/>
        </p:nvSpPr>
        <p:spPr>
          <a:xfrm>
            <a:off x="10677363" y="4086050"/>
            <a:ext cx="1844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Cj Villagers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5" name="Google Shape;535;p11"/>
          <p:cNvSpPr txBox="1"/>
          <p:nvPr/>
        </p:nvSpPr>
        <p:spPr>
          <a:xfrm>
            <a:off x="10649272" y="4851882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JAPS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6" name="Google Shape;536;p11"/>
          <p:cNvSpPr txBox="1"/>
          <p:nvPr/>
        </p:nvSpPr>
        <p:spPr>
          <a:xfrm>
            <a:off x="10649272" y="566833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duckywhacky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37" name="Google Shape;537;p11"/>
          <p:cNvSpPr txBox="1"/>
          <p:nvPr/>
        </p:nvSpPr>
        <p:spPr>
          <a:xfrm>
            <a:off x="2641621" y="112108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8" name="Google Shape;538;p11"/>
          <p:cNvSpPr txBox="1"/>
          <p:nvPr/>
        </p:nvSpPr>
        <p:spPr>
          <a:xfrm>
            <a:off x="3433220" y="152082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9" name="Google Shape;539;p11"/>
          <p:cNvSpPr txBox="1"/>
          <p:nvPr/>
        </p:nvSpPr>
        <p:spPr>
          <a:xfrm>
            <a:off x="3462840" y="309962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0" name="Google Shape;540;p11"/>
          <p:cNvSpPr txBox="1"/>
          <p:nvPr/>
        </p:nvSpPr>
        <p:spPr>
          <a:xfrm>
            <a:off x="3480584" y="463852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1" name="Google Shape;541;p11"/>
          <p:cNvSpPr txBox="1"/>
          <p:nvPr/>
        </p:nvSpPr>
        <p:spPr>
          <a:xfrm>
            <a:off x="3441582" y="617067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2" name="Google Shape;542;p11"/>
          <p:cNvSpPr txBox="1"/>
          <p:nvPr/>
        </p:nvSpPr>
        <p:spPr>
          <a:xfrm>
            <a:off x="8849072" y="152770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11"/>
          <p:cNvSpPr txBox="1"/>
          <p:nvPr/>
        </p:nvSpPr>
        <p:spPr>
          <a:xfrm>
            <a:off x="8849071" y="310660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4" name="Google Shape;544;p11"/>
          <p:cNvSpPr txBox="1"/>
          <p:nvPr/>
        </p:nvSpPr>
        <p:spPr>
          <a:xfrm>
            <a:off x="8842338" y="46570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11"/>
          <p:cNvSpPr txBox="1"/>
          <p:nvPr/>
        </p:nvSpPr>
        <p:spPr>
          <a:xfrm>
            <a:off x="8856864" y="620748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6" name="Google Shape;546;p11"/>
          <p:cNvSpPr txBox="1"/>
          <p:nvPr/>
        </p:nvSpPr>
        <p:spPr>
          <a:xfrm>
            <a:off x="4276908" y="229878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7" name="Google Shape;547;p11"/>
          <p:cNvSpPr txBox="1"/>
          <p:nvPr/>
        </p:nvSpPr>
        <p:spPr>
          <a:xfrm>
            <a:off x="4276907" y="544508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8" name="Google Shape;548;p11"/>
          <p:cNvSpPr txBox="1"/>
          <p:nvPr/>
        </p:nvSpPr>
        <p:spPr>
          <a:xfrm>
            <a:off x="8070819" y="232738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9" name="Google Shape;549;p11"/>
          <p:cNvSpPr txBox="1"/>
          <p:nvPr/>
        </p:nvSpPr>
        <p:spPr>
          <a:xfrm>
            <a:off x="8070818" y="54450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0" name="Google Shape;550;p11"/>
          <p:cNvSpPr txBox="1"/>
          <p:nvPr/>
        </p:nvSpPr>
        <p:spPr>
          <a:xfrm>
            <a:off x="5159861" y="383368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11"/>
          <p:cNvSpPr txBox="1"/>
          <p:nvPr/>
        </p:nvSpPr>
        <p:spPr>
          <a:xfrm>
            <a:off x="7283730" y="383510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Google Shape;552;p11"/>
          <p:cNvSpPr txBox="1"/>
          <p:nvPr/>
        </p:nvSpPr>
        <p:spPr>
          <a:xfrm>
            <a:off x="6132569" y="351172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3" name="Google Shape;553;p11"/>
          <p:cNvSpPr txBox="1"/>
          <p:nvPr/>
        </p:nvSpPr>
        <p:spPr>
          <a:xfrm>
            <a:off x="6037602" y="419537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4" name="Google Shape;554;p11"/>
          <p:cNvSpPr txBox="1"/>
          <p:nvPr/>
        </p:nvSpPr>
        <p:spPr>
          <a:xfrm>
            <a:off x="2661697" y="270841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Google Shape;555;p11"/>
          <p:cNvSpPr txBox="1"/>
          <p:nvPr/>
        </p:nvSpPr>
        <p:spPr>
          <a:xfrm>
            <a:off x="2661697" y="351778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6" name="Google Shape;556;p11"/>
          <p:cNvSpPr txBox="1"/>
          <p:nvPr/>
        </p:nvSpPr>
        <p:spPr>
          <a:xfrm>
            <a:off x="2633171" y="19473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7" name="Google Shape;557;p11"/>
          <p:cNvSpPr txBox="1"/>
          <p:nvPr/>
        </p:nvSpPr>
        <p:spPr>
          <a:xfrm>
            <a:off x="2632307" y="428209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8" name="Google Shape;558;p11"/>
          <p:cNvSpPr txBox="1"/>
          <p:nvPr/>
        </p:nvSpPr>
        <p:spPr>
          <a:xfrm>
            <a:off x="2641621" y="507942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9" name="Google Shape;559;p11"/>
          <p:cNvSpPr txBox="1"/>
          <p:nvPr/>
        </p:nvSpPr>
        <p:spPr>
          <a:xfrm>
            <a:off x="2661196" y="584373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0" name="Google Shape;560;p11"/>
          <p:cNvSpPr txBox="1"/>
          <p:nvPr/>
        </p:nvSpPr>
        <p:spPr>
          <a:xfrm>
            <a:off x="2661196" y="663445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1" name="Google Shape;561;p11"/>
          <p:cNvSpPr txBox="1"/>
          <p:nvPr/>
        </p:nvSpPr>
        <p:spPr>
          <a:xfrm>
            <a:off x="9652627" y="1916331"/>
            <a:ext cx="93563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2" name="Google Shape;562;p11"/>
          <p:cNvSpPr txBox="1"/>
          <p:nvPr/>
        </p:nvSpPr>
        <p:spPr>
          <a:xfrm>
            <a:off x="9652627" y="2725701"/>
            <a:ext cx="96929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3" name="Google Shape;563;p11"/>
          <p:cNvSpPr txBox="1"/>
          <p:nvPr/>
        </p:nvSpPr>
        <p:spPr>
          <a:xfrm>
            <a:off x="9624101" y="115529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4" name="Google Shape;564;p11"/>
          <p:cNvSpPr txBox="1"/>
          <p:nvPr/>
        </p:nvSpPr>
        <p:spPr>
          <a:xfrm>
            <a:off x="9623237" y="3490010"/>
            <a:ext cx="115816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5" name="Google Shape;565;p11"/>
          <p:cNvSpPr txBox="1"/>
          <p:nvPr/>
        </p:nvSpPr>
        <p:spPr>
          <a:xfrm>
            <a:off x="9632551" y="4287334"/>
            <a:ext cx="8006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6" name="Google Shape;566;p11"/>
          <p:cNvSpPr txBox="1"/>
          <p:nvPr/>
        </p:nvSpPr>
        <p:spPr>
          <a:xfrm>
            <a:off x="9652126" y="5051643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7" name="Google Shape;567;p11"/>
          <p:cNvSpPr txBox="1"/>
          <p:nvPr/>
        </p:nvSpPr>
        <p:spPr>
          <a:xfrm>
            <a:off x="10649272" y="6820711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Pac man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68" name="Google Shape;568;p11"/>
          <p:cNvSpPr txBox="1"/>
          <p:nvPr/>
        </p:nvSpPr>
        <p:spPr>
          <a:xfrm>
            <a:off x="10650373" y="6031329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Royal Flush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9" name="Google Shape;569;p11"/>
          <p:cNvSpPr txBox="1"/>
          <p:nvPr/>
        </p:nvSpPr>
        <p:spPr>
          <a:xfrm>
            <a:off x="10649272" y="5235206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8858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0" name="Google Shape;570;p11"/>
          <p:cNvSpPr txBox="1"/>
          <p:nvPr/>
        </p:nvSpPr>
        <p:spPr>
          <a:xfrm>
            <a:off x="10646422" y="1310412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JWBC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1" name="Google Shape;571;p11"/>
          <p:cNvSpPr txBox="1"/>
          <p:nvPr/>
        </p:nvSpPr>
        <p:spPr>
          <a:xfrm>
            <a:off x="10668291" y="4477308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Sethurajan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2" name="Google Shape;572;p11"/>
          <p:cNvSpPr txBox="1"/>
          <p:nvPr/>
        </p:nvSpPr>
        <p:spPr>
          <a:xfrm>
            <a:off x="10662010" y="3664977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Sixers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3" name="Google Shape;573;p11"/>
          <p:cNvSpPr txBox="1"/>
          <p:nvPr/>
        </p:nvSpPr>
        <p:spPr>
          <a:xfrm>
            <a:off x="10642991" y="2872217"/>
            <a:ext cx="170917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Andrew and em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4" name="Google Shape;574;p11"/>
          <p:cNvSpPr txBox="1"/>
          <p:nvPr/>
        </p:nvSpPr>
        <p:spPr>
          <a:xfrm>
            <a:off x="10662010" y="2110956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Rose Smurfs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5" name="Google Shape;575;p11"/>
          <p:cNvSpPr txBox="1"/>
          <p:nvPr/>
        </p:nvSpPr>
        <p:spPr>
          <a:xfrm>
            <a:off x="1238318" y="6856606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Ahtuts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11"/>
          <p:cNvSpPr txBox="1"/>
          <p:nvPr/>
        </p:nvSpPr>
        <p:spPr>
          <a:xfrm>
            <a:off x="890774" y="6049296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Sec 5 and the gifted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7" name="Google Shape;577;p11"/>
          <p:cNvSpPr txBox="1"/>
          <p:nvPr/>
        </p:nvSpPr>
        <p:spPr>
          <a:xfrm>
            <a:off x="909793" y="5288035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no hopz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78" name="Google Shape;578;p11"/>
          <p:cNvSpPr txBox="1"/>
          <p:nvPr/>
        </p:nvSpPr>
        <p:spPr>
          <a:xfrm>
            <a:off x="823724" y="4450701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Rainbow Baboons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11"/>
          <p:cNvSpPr txBox="1"/>
          <p:nvPr/>
        </p:nvSpPr>
        <p:spPr>
          <a:xfrm>
            <a:off x="1186217" y="3670341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Whiskeyonice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0" name="Google Shape;580;p11"/>
          <p:cNvSpPr txBox="1"/>
          <p:nvPr/>
        </p:nvSpPr>
        <p:spPr>
          <a:xfrm>
            <a:off x="900436" y="2934442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up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1" name="Google Shape;581;p11"/>
          <p:cNvSpPr txBox="1"/>
          <p:nvPr/>
        </p:nvSpPr>
        <p:spPr>
          <a:xfrm>
            <a:off x="886808" y="2123156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Mcsaver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2" name="Google Shape;582;p11"/>
          <p:cNvSpPr txBox="1"/>
          <p:nvPr/>
        </p:nvSpPr>
        <p:spPr>
          <a:xfrm>
            <a:off x="10650373" y="6455858"/>
            <a:ext cx="12241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Tungsan XY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3" name="Google Shape;583;p11"/>
          <p:cNvSpPr txBox="1"/>
          <p:nvPr/>
        </p:nvSpPr>
        <p:spPr>
          <a:xfrm>
            <a:off x="1428767" y="1285866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CJJS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4" name="Google Shape;584;p11"/>
          <p:cNvSpPr txBox="1"/>
          <p:nvPr/>
        </p:nvSpPr>
        <p:spPr>
          <a:xfrm>
            <a:off x="9652126" y="5839180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11"/>
          <p:cNvSpPr txBox="1"/>
          <p:nvPr/>
        </p:nvSpPr>
        <p:spPr>
          <a:xfrm>
            <a:off x="9667694" y="6613276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6" name="Google Shape;586;p11"/>
          <p:cNvSpPr txBox="1"/>
          <p:nvPr/>
        </p:nvSpPr>
        <p:spPr>
          <a:xfrm>
            <a:off x="3350126" y="2052175"/>
            <a:ext cx="696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Mcsaver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7" name="Google Shape;587;p11"/>
          <p:cNvSpPr txBox="1"/>
          <p:nvPr/>
        </p:nvSpPr>
        <p:spPr>
          <a:xfrm>
            <a:off x="8672300" y="5711750"/>
            <a:ext cx="1113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duckywhacky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8" name="Google Shape;588;p11"/>
          <p:cNvSpPr txBox="1"/>
          <p:nvPr/>
        </p:nvSpPr>
        <p:spPr>
          <a:xfrm>
            <a:off x="3404624" y="2576775"/>
            <a:ext cx="642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up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89" name="Google Shape;589;p11"/>
          <p:cNvSpPr txBox="1"/>
          <p:nvPr/>
        </p:nvSpPr>
        <p:spPr>
          <a:xfrm>
            <a:off x="8789769" y="4149775"/>
            <a:ext cx="935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Cj Villagers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Google Shape;590;p11"/>
          <p:cNvSpPr txBox="1"/>
          <p:nvPr/>
        </p:nvSpPr>
        <p:spPr>
          <a:xfrm>
            <a:off x="8865973" y="519975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8858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1" name="Google Shape;591;p11"/>
          <p:cNvSpPr txBox="1"/>
          <p:nvPr/>
        </p:nvSpPr>
        <p:spPr>
          <a:xfrm>
            <a:off x="3428499" y="3607525"/>
            <a:ext cx="538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TBD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2" name="Google Shape;592;p11"/>
          <p:cNvSpPr txBox="1"/>
          <p:nvPr/>
        </p:nvSpPr>
        <p:spPr>
          <a:xfrm>
            <a:off x="3213250" y="5592088"/>
            <a:ext cx="9693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Sec 5 and </a:t>
            </a:r>
            <a:endParaRPr b="1" sz="1000">
              <a:highlight>
                <a:srgbClr val="00FF00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the gifted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3" name="Google Shape;593;p11"/>
          <p:cNvSpPr txBox="1"/>
          <p:nvPr/>
        </p:nvSpPr>
        <p:spPr>
          <a:xfrm>
            <a:off x="8915697" y="2041175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</a:rPr>
              <a:t>Big mac</a:t>
            </a:r>
            <a:endParaRPr i="0" sz="1200" u="none" cap="none" strike="noStrike">
              <a:solidFill>
                <a:srgbClr val="000000"/>
              </a:solidFill>
            </a:endParaRPr>
          </a:p>
        </p:txBody>
      </p:sp>
      <p:sp>
        <p:nvSpPr>
          <p:cNvPr id="594" name="Google Shape;594;p11"/>
          <p:cNvSpPr txBox="1"/>
          <p:nvPr/>
        </p:nvSpPr>
        <p:spPr>
          <a:xfrm>
            <a:off x="3334124" y="4193388"/>
            <a:ext cx="935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ISPE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5" name="Google Shape;595;p11"/>
          <p:cNvSpPr txBox="1"/>
          <p:nvPr/>
        </p:nvSpPr>
        <p:spPr>
          <a:xfrm>
            <a:off x="8668075" y="3597950"/>
            <a:ext cx="1158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Potato Corner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6" name="Google Shape;596;p11"/>
          <p:cNvSpPr txBox="1"/>
          <p:nvPr/>
        </p:nvSpPr>
        <p:spPr>
          <a:xfrm>
            <a:off x="8820474" y="26561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7" name="Google Shape;597;p11"/>
          <p:cNvSpPr txBox="1"/>
          <p:nvPr/>
        </p:nvSpPr>
        <p:spPr>
          <a:xfrm>
            <a:off x="3395499" y="5190488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no hopz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98" name="Google Shape;598;p11"/>
          <p:cNvSpPr txBox="1"/>
          <p:nvPr/>
        </p:nvSpPr>
        <p:spPr>
          <a:xfrm>
            <a:off x="8723450" y="6733900"/>
            <a:ext cx="96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Tungsan XY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11"/>
          <p:cNvSpPr txBox="1"/>
          <p:nvPr/>
        </p:nvSpPr>
        <p:spPr>
          <a:xfrm>
            <a:off x="3433220" y="1066425"/>
            <a:ext cx="642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CJJS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0" name="Google Shape;600;p11"/>
          <p:cNvSpPr txBox="1"/>
          <p:nvPr/>
        </p:nvSpPr>
        <p:spPr>
          <a:xfrm>
            <a:off x="3433904" y="6736500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1" name="Google Shape;601;p11"/>
          <p:cNvSpPr txBox="1"/>
          <p:nvPr/>
        </p:nvSpPr>
        <p:spPr>
          <a:xfrm>
            <a:off x="9049073" y="971750"/>
            <a:ext cx="463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JMc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2" name="Google Shape;602;p11"/>
          <p:cNvSpPr txBox="1"/>
          <p:nvPr/>
        </p:nvSpPr>
        <p:spPr>
          <a:xfrm>
            <a:off x="4123351" y="1398100"/>
            <a:ext cx="696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Mcsaver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3" name="Google Shape;603;p11"/>
          <p:cNvSpPr txBox="1"/>
          <p:nvPr/>
        </p:nvSpPr>
        <p:spPr>
          <a:xfrm>
            <a:off x="4150499" y="3216363"/>
            <a:ext cx="642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up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4" name="Google Shape;604;p11"/>
          <p:cNvSpPr txBox="1"/>
          <p:nvPr/>
        </p:nvSpPr>
        <p:spPr>
          <a:xfrm>
            <a:off x="4071454" y="6357550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5" name="Google Shape;605;p11"/>
          <p:cNvSpPr txBox="1"/>
          <p:nvPr/>
        </p:nvSpPr>
        <p:spPr>
          <a:xfrm>
            <a:off x="4055399" y="4532988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no hopz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6" name="Google Shape;606;p11"/>
          <p:cNvSpPr txBox="1"/>
          <p:nvPr/>
        </p:nvSpPr>
        <p:spPr>
          <a:xfrm>
            <a:off x="8058474" y="32657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7" name="Google Shape;607;p11"/>
          <p:cNvSpPr txBox="1"/>
          <p:nvPr/>
        </p:nvSpPr>
        <p:spPr>
          <a:xfrm>
            <a:off x="8077497" y="1355375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</a:rPr>
              <a:t>Big mac</a:t>
            </a:r>
            <a:endParaRPr i="0" sz="1200" u="none" cap="none" strike="noStrike">
              <a:solidFill>
                <a:srgbClr val="000000"/>
              </a:solidFill>
            </a:endParaRPr>
          </a:p>
        </p:txBody>
      </p:sp>
      <p:sp>
        <p:nvSpPr>
          <p:cNvPr id="608" name="Google Shape;608;p11"/>
          <p:cNvSpPr txBox="1"/>
          <p:nvPr/>
        </p:nvSpPr>
        <p:spPr>
          <a:xfrm>
            <a:off x="7910300" y="6321350"/>
            <a:ext cx="1113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duckywhacky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11"/>
          <p:cNvSpPr txBox="1"/>
          <p:nvPr/>
        </p:nvSpPr>
        <p:spPr>
          <a:xfrm>
            <a:off x="8027773" y="451395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8858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0" name="Google Shape;610;p11"/>
          <p:cNvSpPr txBox="1"/>
          <p:nvPr/>
        </p:nvSpPr>
        <p:spPr>
          <a:xfrm>
            <a:off x="4985854" y="5595550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11"/>
          <p:cNvSpPr txBox="1"/>
          <p:nvPr/>
        </p:nvSpPr>
        <p:spPr>
          <a:xfrm>
            <a:off x="4961551" y="2160100"/>
            <a:ext cx="6969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Mcsaver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2" name="Google Shape;612;p11"/>
          <p:cNvSpPr txBox="1"/>
          <p:nvPr/>
        </p:nvSpPr>
        <p:spPr>
          <a:xfrm>
            <a:off x="7189573" y="558075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8858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3" name="Google Shape;613;p11"/>
          <p:cNvSpPr txBox="1"/>
          <p:nvPr/>
        </p:nvSpPr>
        <p:spPr>
          <a:xfrm>
            <a:off x="7220274" y="21989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4" name="Google Shape;614;p11"/>
          <p:cNvSpPr txBox="1"/>
          <p:nvPr/>
        </p:nvSpPr>
        <p:spPr>
          <a:xfrm>
            <a:off x="5658454" y="3647875"/>
            <a:ext cx="8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11"/>
          <p:cNvSpPr txBox="1"/>
          <p:nvPr/>
        </p:nvSpPr>
        <p:spPr>
          <a:xfrm>
            <a:off x="6534474" y="36467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6" name="Google Shape;616;p11"/>
          <p:cNvSpPr txBox="1"/>
          <p:nvPr/>
        </p:nvSpPr>
        <p:spPr>
          <a:xfrm>
            <a:off x="5665162" y="5994600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Small Mac : Champions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11"/>
          <p:cNvSpPr txBox="1"/>
          <p:nvPr/>
        </p:nvSpPr>
        <p:spPr>
          <a:xfrm>
            <a:off x="5779270" y="6229850"/>
            <a:ext cx="1844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Kaixuan : Runner Up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8" name="Google Shape;618;p11"/>
          <p:cNvSpPr txBox="1"/>
          <p:nvPr/>
        </p:nvSpPr>
        <p:spPr>
          <a:xfrm>
            <a:off x="5491075" y="6471200"/>
            <a:ext cx="2161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8858 : Second Runner Up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623" name="Google Shape;623;p12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624" name="Google Shape;624;p12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U18 Girls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8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25" name="Google Shape;625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828923" y="1883571"/>
            <a:ext cx="7143750" cy="4371975"/>
          </a:xfrm>
          <a:prstGeom prst="rect">
            <a:avLst/>
          </a:prstGeom>
          <a:noFill/>
          <a:ln>
            <a:noFill/>
          </a:ln>
        </p:spPr>
      </p:pic>
      <p:sp>
        <p:nvSpPr>
          <p:cNvPr id="626" name="Google Shape;626;p12"/>
          <p:cNvSpPr txBox="1"/>
          <p:nvPr/>
        </p:nvSpPr>
        <p:spPr>
          <a:xfrm>
            <a:off x="1725840" y="2010292"/>
            <a:ext cx="12241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Jelly Cat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7" name="Google Shape;627;p12"/>
          <p:cNvSpPr txBox="1"/>
          <p:nvPr/>
        </p:nvSpPr>
        <p:spPr>
          <a:xfrm>
            <a:off x="9972673" y="2010291"/>
            <a:ext cx="122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U18 Girls Blue</a:t>
            </a:r>
            <a:endParaRPr b="0" i="0" sz="1400" u="none" cap="none" strike="noStrike">
              <a:solidFill>
                <a:schemeClr val="dk1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28" name="Google Shape;628;p12"/>
          <p:cNvSpPr txBox="1"/>
          <p:nvPr/>
        </p:nvSpPr>
        <p:spPr>
          <a:xfrm>
            <a:off x="1731431" y="4624434"/>
            <a:ext cx="151216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YOLO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9" name="Google Shape;629;p12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0" name="Google Shape;630;p12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1" name="Google Shape;631;p12"/>
          <p:cNvSpPr txBox="1"/>
          <p:nvPr/>
        </p:nvSpPr>
        <p:spPr>
          <a:xfrm>
            <a:off x="9972673" y="4624434"/>
            <a:ext cx="15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U18 Girls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2" name="Google Shape;632;p12"/>
          <p:cNvSpPr txBox="1"/>
          <p:nvPr/>
        </p:nvSpPr>
        <p:spPr>
          <a:xfrm>
            <a:off x="1504256" y="593665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Waffles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3" name="Google Shape;633;p12"/>
          <p:cNvSpPr txBox="1"/>
          <p:nvPr/>
        </p:nvSpPr>
        <p:spPr>
          <a:xfrm>
            <a:off x="1504256" y="3332288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Qian Xi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4" name="Google Shape;634;p12"/>
          <p:cNvSpPr txBox="1"/>
          <p:nvPr/>
        </p:nvSpPr>
        <p:spPr>
          <a:xfrm>
            <a:off x="9972673" y="593665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Cuteballs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5" name="Google Shape;635;p12"/>
          <p:cNvSpPr txBox="1"/>
          <p:nvPr/>
        </p:nvSpPr>
        <p:spPr>
          <a:xfrm>
            <a:off x="10023385" y="3317362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owala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6" name="Google Shape;636;p12"/>
          <p:cNvSpPr txBox="1"/>
          <p:nvPr/>
        </p:nvSpPr>
        <p:spPr>
          <a:xfrm>
            <a:off x="3808512" y="270967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7" name="Google Shape;637;p12"/>
          <p:cNvSpPr txBox="1"/>
          <p:nvPr/>
        </p:nvSpPr>
        <p:spPr>
          <a:xfrm>
            <a:off x="3808512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Google Shape;638;p12"/>
          <p:cNvSpPr txBox="1"/>
          <p:nvPr/>
        </p:nvSpPr>
        <p:spPr>
          <a:xfrm>
            <a:off x="8417024" y="270810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9" name="Google Shape;639;p12"/>
          <p:cNvSpPr txBox="1"/>
          <p:nvPr/>
        </p:nvSpPr>
        <p:spPr>
          <a:xfrm>
            <a:off x="8417023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0" name="Google Shape;640;p12"/>
          <p:cNvSpPr txBox="1"/>
          <p:nvPr/>
        </p:nvSpPr>
        <p:spPr>
          <a:xfrm>
            <a:off x="5189759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1" name="Google Shape;641;p12"/>
          <p:cNvSpPr txBox="1"/>
          <p:nvPr/>
        </p:nvSpPr>
        <p:spPr>
          <a:xfrm>
            <a:off x="7048872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2" name="Google Shape;642;p12"/>
          <p:cNvSpPr txBox="1"/>
          <p:nvPr/>
        </p:nvSpPr>
        <p:spPr>
          <a:xfrm>
            <a:off x="2974475" y="2009450"/>
            <a:ext cx="1278300" cy="15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3" name="Google Shape;643;p12"/>
          <p:cNvSpPr txBox="1"/>
          <p:nvPr/>
        </p:nvSpPr>
        <p:spPr>
          <a:xfrm>
            <a:off x="4855631" y="5157834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YOLO 4th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4" name="Google Shape;644;p12"/>
          <p:cNvSpPr txBox="1"/>
          <p:nvPr/>
        </p:nvSpPr>
        <p:spPr>
          <a:xfrm>
            <a:off x="4697640" y="284849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Jelly Cat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5" name="Google Shape;645;p12"/>
          <p:cNvSpPr txBox="1"/>
          <p:nvPr/>
        </p:nvSpPr>
        <p:spPr>
          <a:xfrm>
            <a:off x="7048873" y="2848491"/>
            <a:ext cx="12240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U18 Girls Blue 3rd</a:t>
            </a:r>
            <a:endParaRPr b="0" i="0" sz="1400" u="none" cap="none" strike="noStrike">
              <a:solidFill>
                <a:schemeClr val="dk1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6" name="Google Shape;646;p12"/>
          <p:cNvSpPr txBox="1"/>
          <p:nvPr/>
        </p:nvSpPr>
        <p:spPr>
          <a:xfrm>
            <a:off x="6924673" y="5005434"/>
            <a:ext cx="15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U18 Girls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7" name="Google Shape;647;p12"/>
          <p:cNvSpPr txBox="1"/>
          <p:nvPr/>
        </p:nvSpPr>
        <p:spPr>
          <a:xfrm>
            <a:off x="6614098" y="3594259"/>
            <a:ext cx="15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U18 Girls Red 1st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8" name="Google Shape;648;p12"/>
          <p:cNvSpPr txBox="1"/>
          <p:nvPr/>
        </p:nvSpPr>
        <p:spPr>
          <a:xfrm>
            <a:off x="5688240" y="383909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Jelly Cat 2nd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3" name="Shape 6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654" name="Google Shape;654;p13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655" name="Google Shape;655;p1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895181" y="888445"/>
            <a:ext cx="8876497" cy="6227943"/>
          </a:xfrm>
          <a:prstGeom prst="rect">
            <a:avLst/>
          </a:prstGeom>
          <a:noFill/>
          <a:ln>
            <a:noFill/>
          </a:ln>
        </p:spPr>
      </p:pic>
      <p:sp>
        <p:nvSpPr>
          <p:cNvPr id="656" name="Google Shape;656;p13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Open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18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7" name="Google Shape;657;p13"/>
          <p:cNvSpPr txBox="1"/>
          <p:nvPr/>
        </p:nvSpPr>
        <p:spPr>
          <a:xfrm>
            <a:off x="1676913" y="100791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Primehoops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8" name="Google Shape;658;p13"/>
          <p:cNvSpPr txBox="1"/>
          <p:nvPr/>
        </p:nvSpPr>
        <p:spPr>
          <a:xfrm>
            <a:off x="1798719" y="4378092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J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59" name="Google Shape;659;p13"/>
          <p:cNvSpPr txBox="1"/>
          <p:nvPr/>
        </p:nvSpPr>
        <p:spPr>
          <a:xfrm>
            <a:off x="1710797" y="2708356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Siglap Csc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0" name="Google Shape;660;p13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1" name="Google Shape;661;p13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2" name="Google Shape;662;p13"/>
          <p:cNvSpPr txBox="1"/>
          <p:nvPr/>
        </p:nvSpPr>
        <p:spPr>
          <a:xfrm>
            <a:off x="2275936" y="6047859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KSRJ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3" name="Google Shape;663;p13"/>
          <p:cNvSpPr txBox="1"/>
          <p:nvPr/>
        </p:nvSpPr>
        <p:spPr>
          <a:xfrm>
            <a:off x="9203882" y="3540554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Bruh bruh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4" name="Google Shape;664;p13"/>
          <p:cNvSpPr txBox="1"/>
          <p:nvPr/>
        </p:nvSpPr>
        <p:spPr>
          <a:xfrm>
            <a:off x="9993893" y="6779539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Cookie Monster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5" name="Google Shape;665;p13"/>
          <p:cNvSpPr txBox="1"/>
          <p:nvPr/>
        </p:nvSpPr>
        <p:spPr>
          <a:xfrm>
            <a:off x="10957240" y="207217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Nus Team 2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6" name="Google Shape;666;p13"/>
          <p:cNvSpPr txBox="1"/>
          <p:nvPr/>
        </p:nvSpPr>
        <p:spPr>
          <a:xfrm>
            <a:off x="4101857" y="230430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7" name="Google Shape;667;p13"/>
          <p:cNvSpPr txBox="1"/>
          <p:nvPr/>
        </p:nvSpPr>
        <p:spPr>
          <a:xfrm>
            <a:off x="4096544" y="554466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8" name="Google Shape;668;p13"/>
          <p:cNvSpPr txBox="1"/>
          <p:nvPr/>
        </p:nvSpPr>
        <p:spPr>
          <a:xfrm>
            <a:off x="8109812" y="229337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9" name="Google Shape;669;p13"/>
          <p:cNvSpPr txBox="1"/>
          <p:nvPr/>
        </p:nvSpPr>
        <p:spPr>
          <a:xfrm>
            <a:off x="8116685" y="560382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0" name="Google Shape;670;p13"/>
          <p:cNvSpPr txBox="1"/>
          <p:nvPr/>
        </p:nvSpPr>
        <p:spPr>
          <a:xfrm>
            <a:off x="5032648" y="388848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1" name="Google Shape;671;p13"/>
          <p:cNvSpPr txBox="1"/>
          <p:nvPr/>
        </p:nvSpPr>
        <p:spPr>
          <a:xfrm>
            <a:off x="7270209" y="388848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2" name="Google Shape;672;p13"/>
          <p:cNvSpPr txBox="1"/>
          <p:nvPr/>
        </p:nvSpPr>
        <p:spPr>
          <a:xfrm>
            <a:off x="2275936" y="6828487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Easties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3" name="Google Shape;673;p13"/>
          <p:cNvSpPr txBox="1"/>
          <p:nvPr/>
        </p:nvSpPr>
        <p:spPr>
          <a:xfrm>
            <a:off x="9893188" y="1031756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Swish Kebabs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4" name="Google Shape;674;p13"/>
          <p:cNvSpPr txBox="1"/>
          <p:nvPr/>
        </p:nvSpPr>
        <p:spPr>
          <a:xfrm>
            <a:off x="9744025" y="2701737"/>
            <a:ext cx="727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Clover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5" name="Google Shape;675;p13"/>
          <p:cNvSpPr txBox="1"/>
          <p:nvPr/>
        </p:nvSpPr>
        <p:spPr>
          <a:xfrm>
            <a:off x="9965403" y="4348790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Devest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6" name="Google Shape;676;p13"/>
          <p:cNvSpPr txBox="1"/>
          <p:nvPr/>
        </p:nvSpPr>
        <p:spPr>
          <a:xfrm>
            <a:off x="10019757" y="6027407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Rayvinesh leiwei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7" name="Google Shape;677;p13"/>
          <p:cNvSpPr txBox="1"/>
          <p:nvPr/>
        </p:nvSpPr>
        <p:spPr>
          <a:xfrm>
            <a:off x="9889203" y="5152414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Big Power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78" name="Google Shape;678;p13"/>
          <p:cNvSpPr txBox="1"/>
          <p:nvPr/>
        </p:nvSpPr>
        <p:spPr>
          <a:xfrm>
            <a:off x="10956062" y="1650981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KB24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9" name="Google Shape;679;p13"/>
          <p:cNvSpPr txBox="1"/>
          <p:nvPr/>
        </p:nvSpPr>
        <p:spPr>
          <a:xfrm>
            <a:off x="1798727" y="5178201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Naked Monkeys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0" name="Google Shape;680;p13"/>
          <p:cNvSpPr txBox="1"/>
          <p:nvPr/>
        </p:nvSpPr>
        <p:spPr>
          <a:xfrm>
            <a:off x="2173723" y="3527925"/>
            <a:ext cx="849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Monkeys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1" name="Google Shape;681;p13"/>
          <p:cNvSpPr txBox="1"/>
          <p:nvPr/>
        </p:nvSpPr>
        <p:spPr>
          <a:xfrm>
            <a:off x="1093430" y="2044207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JAK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2" name="Google Shape;682;p13"/>
          <p:cNvSpPr txBox="1"/>
          <p:nvPr/>
        </p:nvSpPr>
        <p:spPr>
          <a:xfrm>
            <a:off x="471448" y="1656234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Chunwai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3" name="Google Shape;683;p13"/>
          <p:cNvSpPr txBox="1"/>
          <p:nvPr/>
        </p:nvSpPr>
        <p:spPr>
          <a:xfrm>
            <a:off x="2287887" y="184943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L18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4" name="Google Shape;684;p13"/>
          <p:cNvSpPr txBox="1"/>
          <p:nvPr/>
        </p:nvSpPr>
        <p:spPr>
          <a:xfrm>
            <a:off x="9874910" y="185819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L18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5" name="Google Shape;685;p13"/>
          <p:cNvSpPr txBox="1"/>
          <p:nvPr/>
        </p:nvSpPr>
        <p:spPr>
          <a:xfrm>
            <a:off x="3232448" y="309639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6" name="Google Shape;686;p13"/>
          <p:cNvSpPr txBox="1"/>
          <p:nvPr/>
        </p:nvSpPr>
        <p:spPr>
          <a:xfrm>
            <a:off x="9047165" y="31168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7" name="Google Shape;687;p13"/>
          <p:cNvSpPr txBox="1"/>
          <p:nvPr/>
        </p:nvSpPr>
        <p:spPr>
          <a:xfrm>
            <a:off x="3232448" y="145124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13"/>
          <p:cNvSpPr txBox="1"/>
          <p:nvPr/>
        </p:nvSpPr>
        <p:spPr>
          <a:xfrm>
            <a:off x="3159695" y="476748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9" name="Google Shape;689;p13"/>
          <p:cNvSpPr txBox="1"/>
          <p:nvPr/>
        </p:nvSpPr>
        <p:spPr>
          <a:xfrm>
            <a:off x="3143983" y="640282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0" name="Google Shape;690;p13"/>
          <p:cNvSpPr txBox="1"/>
          <p:nvPr/>
        </p:nvSpPr>
        <p:spPr>
          <a:xfrm>
            <a:off x="9047166" y="145139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1" name="Google Shape;691;p13"/>
          <p:cNvSpPr txBox="1"/>
          <p:nvPr/>
        </p:nvSpPr>
        <p:spPr>
          <a:xfrm>
            <a:off x="9047165" y="638664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2" name="Google Shape;692;p13"/>
          <p:cNvSpPr txBox="1"/>
          <p:nvPr/>
        </p:nvSpPr>
        <p:spPr>
          <a:xfrm>
            <a:off x="8999143" y="477589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3" name="Google Shape;693;p13"/>
          <p:cNvSpPr txBox="1"/>
          <p:nvPr/>
        </p:nvSpPr>
        <p:spPr>
          <a:xfrm>
            <a:off x="8759462" y="1985044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KB24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4" name="Google Shape;694;p13"/>
          <p:cNvSpPr txBox="1"/>
          <p:nvPr/>
        </p:nvSpPr>
        <p:spPr>
          <a:xfrm>
            <a:off x="3022723" y="198835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Chunwai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5" name="Google Shape;695;p13"/>
          <p:cNvSpPr txBox="1"/>
          <p:nvPr/>
        </p:nvSpPr>
        <p:spPr>
          <a:xfrm>
            <a:off x="3926323" y="3299325"/>
            <a:ext cx="849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Monkeys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6" name="Google Shape;696;p13"/>
          <p:cNvSpPr txBox="1"/>
          <p:nvPr/>
        </p:nvSpPr>
        <p:spPr>
          <a:xfrm>
            <a:off x="3738813" y="133996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Primehoops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13"/>
          <p:cNvSpPr txBox="1"/>
          <p:nvPr/>
        </p:nvSpPr>
        <p:spPr>
          <a:xfrm>
            <a:off x="3926331" y="6565425"/>
            <a:ext cx="727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Easties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8" name="Google Shape;698;p13"/>
          <p:cNvSpPr txBox="1"/>
          <p:nvPr/>
        </p:nvSpPr>
        <p:spPr>
          <a:xfrm>
            <a:off x="3873523" y="461030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J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9" name="Google Shape;699;p13"/>
          <p:cNvSpPr txBox="1"/>
          <p:nvPr/>
        </p:nvSpPr>
        <p:spPr>
          <a:xfrm>
            <a:off x="7675026" y="1324681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Swish Kebabs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0" name="Google Shape;700;p13"/>
          <p:cNvSpPr txBox="1"/>
          <p:nvPr/>
        </p:nvSpPr>
        <p:spPr>
          <a:xfrm>
            <a:off x="7191657" y="3262179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Bruh bruh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1" name="Google Shape;701;p13"/>
          <p:cNvSpPr txBox="1"/>
          <p:nvPr/>
        </p:nvSpPr>
        <p:spPr>
          <a:xfrm>
            <a:off x="7675028" y="4594990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Devest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2" name="Google Shape;702;p13"/>
          <p:cNvSpPr txBox="1"/>
          <p:nvPr/>
        </p:nvSpPr>
        <p:spPr>
          <a:xfrm>
            <a:off x="7486857" y="6612757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Rayvinesh leiwei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3" name="Google Shape;703;p13"/>
          <p:cNvSpPr txBox="1"/>
          <p:nvPr/>
        </p:nvSpPr>
        <p:spPr>
          <a:xfrm>
            <a:off x="4908235" y="58216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J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4" name="Google Shape;704;p13"/>
          <p:cNvSpPr txBox="1"/>
          <p:nvPr/>
        </p:nvSpPr>
        <p:spPr>
          <a:xfrm>
            <a:off x="4653523" y="2196950"/>
            <a:ext cx="1017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Primehoops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5" name="Google Shape;705;p13"/>
          <p:cNvSpPr txBox="1"/>
          <p:nvPr/>
        </p:nvSpPr>
        <p:spPr>
          <a:xfrm>
            <a:off x="6596413" y="2181656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Swish Kebabs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6" name="Google Shape;706;p13"/>
          <p:cNvSpPr txBox="1"/>
          <p:nvPr/>
        </p:nvSpPr>
        <p:spPr>
          <a:xfrm>
            <a:off x="7270139" y="5750500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Devest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7" name="Google Shape;707;p13"/>
          <p:cNvSpPr txBox="1"/>
          <p:nvPr/>
        </p:nvSpPr>
        <p:spPr>
          <a:xfrm>
            <a:off x="6400788" y="3786856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Swish Kebabs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8" name="Google Shape;708;p13"/>
          <p:cNvSpPr txBox="1"/>
          <p:nvPr/>
        </p:nvSpPr>
        <p:spPr>
          <a:xfrm>
            <a:off x="5467460" y="380215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J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09" name="Google Shape;709;p13"/>
          <p:cNvSpPr txBox="1"/>
          <p:nvPr/>
        </p:nvSpPr>
        <p:spPr>
          <a:xfrm>
            <a:off x="5614941" y="6063150"/>
            <a:ext cx="1571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Team J : Champions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10" name="Google Shape;710;p13"/>
          <p:cNvSpPr txBox="1"/>
          <p:nvPr/>
        </p:nvSpPr>
        <p:spPr>
          <a:xfrm>
            <a:off x="5538750" y="6305350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Swish Kebabs : Runner Up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1" name="Google Shape;711;p13"/>
          <p:cNvSpPr txBox="1"/>
          <p:nvPr/>
        </p:nvSpPr>
        <p:spPr>
          <a:xfrm>
            <a:off x="5501204" y="6584900"/>
            <a:ext cx="1985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Devest : Second Runner Up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5" name="Shape 7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" name="Google Shape;71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8618" y="1843573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717" name="Google Shape;717;p14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718" name="Google Shape;718;p14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Women’s Open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9" name="Google Shape;719;p14"/>
          <p:cNvSpPr txBox="1"/>
          <p:nvPr/>
        </p:nvSpPr>
        <p:spPr>
          <a:xfrm>
            <a:off x="3124639" y="201627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Soyabeans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0" name="Google Shape;720;p14"/>
          <p:cNvSpPr txBox="1"/>
          <p:nvPr/>
        </p:nvSpPr>
        <p:spPr>
          <a:xfrm>
            <a:off x="8633048" y="201627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J3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1" name="Google Shape;721;p14"/>
          <p:cNvSpPr txBox="1"/>
          <p:nvPr/>
        </p:nvSpPr>
        <p:spPr>
          <a:xfrm>
            <a:off x="1713098" y="4018974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Jumpshot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2" name="Google Shape;722;p14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3" name="Google Shape;723;p14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4" name="Google Shape;724;p14"/>
          <p:cNvSpPr txBox="1"/>
          <p:nvPr/>
        </p:nvSpPr>
        <p:spPr>
          <a:xfrm>
            <a:off x="10114094" y="533545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Team Brickz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25" name="Google Shape;725;p14"/>
          <p:cNvSpPr txBox="1"/>
          <p:nvPr/>
        </p:nvSpPr>
        <p:spPr>
          <a:xfrm>
            <a:off x="1494774" y="5328642"/>
            <a:ext cx="1512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Nee Soon Central CSN (IBA)</a:t>
            </a: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6" name="Google Shape;726;p14"/>
          <p:cNvSpPr txBox="1"/>
          <p:nvPr/>
        </p:nvSpPr>
        <p:spPr>
          <a:xfrm>
            <a:off x="10114094" y="3969493"/>
            <a:ext cx="151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Nee Soon Central CSn (IBA) Team 1</a:t>
            </a:r>
            <a:endParaRPr b="0" i="0" sz="10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7" name="Google Shape;727;p14"/>
          <p:cNvSpPr txBox="1"/>
          <p:nvPr/>
        </p:nvSpPr>
        <p:spPr>
          <a:xfrm>
            <a:off x="8638361" y="468057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8" name="Google Shape;728;p14"/>
          <p:cNvSpPr txBox="1"/>
          <p:nvPr/>
        </p:nvSpPr>
        <p:spPr>
          <a:xfrm>
            <a:off x="5172609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9" name="Google Shape;729;p14"/>
          <p:cNvSpPr txBox="1"/>
          <p:nvPr/>
        </p:nvSpPr>
        <p:spPr>
          <a:xfrm>
            <a:off x="7348778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0" name="Google Shape;730;p14"/>
          <p:cNvSpPr txBox="1"/>
          <p:nvPr/>
        </p:nvSpPr>
        <p:spPr>
          <a:xfrm>
            <a:off x="3808512" y="46805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1" name="Google Shape;731;p14"/>
          <p:cNvSpPr txBox="1"/>
          <p:nvPr/>
        </p:nvSpPr>
        <p:spPr>
          <a:xfrm>
            <a:off x="4657749" y="4875950"/>
            <a:ext cx="832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Jumpshot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2" name="Google Shape;732;p14"/>
          <p:cNvSpPr txBox="1"/>
          <p:nvPr/>
        </p:nvSpPr>
        <p:spPr>
          <a:xfrm>
            <a:off x="7120744" y="4814293"/>
            <a:ext cx="15123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Nee Soon Central CSn (IBA) Team 1</a:t>
            </a:r>
            <a:endParaRPr b="0" i="0" sz="10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3" name="Google Shape;733;p14"/>
          <p:cNvSpPr txBox="1"/>
          <p:nvPr/>
        </p:nvSpPr>
        <p:spPr>
          <a:xfrm>
            <a:off x="6844449" y="3153175"/>
            <a:ext cx="352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J3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4" name="Google Shape;734;p14"/>
          <p:cNvSpPr txBox="1"/>
          <p:nvPr/>
        </p:nvSpPr>
        <p:spPr>
          <a:xfrm>
            <a:off x="5734089" y="315317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Soyabeans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5" name="Google Shape;735;p14"/>
          <p:cNvSpPr txBox="1"/>
          <p:nvPr/>
        </p:nvSpPr>
        <p:spPr>
          <a:xfrm>
            <a:off x="4636475" y="6080375"/>
            <a:ext cx="384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Soyabeans</a:t>
            </a: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 : Champion</a:t>
            </a:r>
            <a:endParaRPr b="0" i="0" sz="10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14"/>
          <p:cNvSpPr txBox="1"/>
          <p:nvPr/>
        </p:nvSpPr>
        <p:spPr>
          <a:xfrm>
            <a:off x="4636475" y="6385175"/>
            <a:ext cx="384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J3</a:t>
            </a: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: Runner Up</a:t>
            </a:r>
            <a:endParaRPr b="0" i="0" sz="10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7" name="Google Shape;737;p14"/>
          <p:cNvSpPr txBox="1"/>
          <p:nvPr/>
        </p:nvSpPr>
        <p:spPr>
          <a:xfrm>
            <a:off x="4636475" y="6727450"/>
            <a:ext cx="384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Nee Soon Central CSn (IBA) Team 1 : Runner Up</a:t>
            </a:r>
            <a:endParaRPr b="0" i="0" sz="10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1" name="Shape 7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2" name="Google Shape;742;p3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0136" y="1642358"/>
            <a:ext cx="7341324" cy="48756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743" name="Google Shape;743;p38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744" name="Google Shape;744;p38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45454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Community Championship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16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5" name="Google Shape;745;p38"/>
          <p:cNvSpPr txBox="1"/>
          <p:nvPr/>
        </p:nvSpPr>
        <p:spPr>
          <a:xfrm>
            <a:off x="10013175" y="1656225"/>
            <a:ext cx="1621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highlight>
                  <a:srgbClr val="00FF00"/>
                </a:highlight>
              </a:rPr>
              <a:t>Pasir Ris-Punggol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46" name="Google Shape;746;p38"/>
          <p:cNvSpPr txBox="1"/>
          <p:nvPr/>
        </p:nvSpPr>
        <p:spPr>
          <a:xfrm>
            <a:off x="10046048" y="3001475"/>
            <a:ext cx="1398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West Coast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47" name="Google Shape;747;p38"/>
          <p:cNvSpPr txBox="1"/>
          <p:nvPr/>
        </p:nvSpPr>
        <p:spPr>
          <a:xfrm>
            <a:off x="810775" y="3008350"/>
            <a:ext cx="2037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Bishan-Toa Payoh Team 1</a:t>
            </a:r>
            <a:endParaRPr b="1" sz="1200">
              <a:highlight>
                <a:srgbClr val="00FF00"/>
              </a:highlight>
            </a:endParaRPr>
          </a:p>
        </p:txBody>
      </p:sp>
      <p:sp>
        <p:nvSpPr>
          <p:cNvPr id="748" name="Google Shape;748;p38"/>
          <p:cNvSpPr txBox="1"/>
          <p:nvPr/>
        </p:nvSpPr>
        <p:spPr>
          <a:xfrm>
            <a:off x="6079426" y="3492150"/>
            <a:ext cx="811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FINALS</a:t>
            </a:r>
            <a:endParaRPr/>
          </a:p>
        </p:txBody>
      </p:sp>
      <p:sp>
        <p:nvSpPr>
          <p:cNvPr id="749" name="Google Shape;749;p38"/>
          <p:cNvSpPr txBox="1"/>
          <p:nvPr/>
        </p:nvSpPr>
        <p:spPr>
          <a:xfrm>
            <a:off x="5911037" y="4416925"/>
            <a:ext cx="979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PLACING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GAME</a:t>
            </a:r>
            <a:endParaRPr/>
          </a:p>
        </p:txBody>
      </p:sp>
      <p:sp>
        <p:nvSpPr>
          <p:cNvPr id="750" name="Google Shape;750;p38"/>
          <p:cNvSpPr txBox="1"/>
          <p:nvPr/>
        </p:nvSpPr>
        <p:spPr>
          <a:xfrm>
            <a:off x="10065901" y="4364937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Ang Mo Kio Team 1</a:t>
            </a:r>
            <a:endParaRPr b="1" sz="1600">
              <a:highlight>
                <a:srgbClr val="00FF00"/>
              </a:highlight>
            </a:endParaRPr>
          </a:p>
        </p:txBody>
      </p:sp>
      <p:sp>
        <p:nvSpPr>
          <p:cNvPr id="751" name="Google Shape;751;p38"/>
          <p:cNvSpPr txBox="1"/>
          <p:nvPr/>
        </p:nvSpPr>
        <p:spPr>
          <a:xfrm>
            <a:off x="9754364" y="5571682"/>
            <a:ext cx="1807500" cy="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Marine Parade Team 1</a:t>
            </a:r>
            <a:endParaRPr b="1" sz="11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>
              <a:highlight>
                <a:srgbClr val="00FF00"/>
              </a:highlight>
            </a:endParaRPr>
          </a:p>
        </p:txBody>
      </p:sp>
      <p:sp>
        <p:nvSpPr>
          <p:cNvPr id="752" name="Google Shape;752;p38"/>
          <p:cNvSpPr txBox="1"/>
          <p:nvPr/>
        </p:nvSpPr>
        <p:spPr>
          <a:xfrm>
            <a:off x="10065901" y="6230879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Jurong Team 1</a:t>
            </a:r>
            <a:endParaRPr b="1" sz="1200"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753" name="Google Shape;753;p38"/>
          <p:cNvSpPr txBox="1"/>
          <p:nvPr/>
        </p:nvSpPr>
        <p:spPr>
          <a:xfrm>
            <a:off x="10046238" y="4920452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East Coast Team 2</a:t>
            </a:r>
            <a:endParaRPr b="1" sz="1700">
              <a:highlight>
                <a:srgbClr val="00FF00"/>
              </a:highlight>
            </a:endParaRPr>
          </a:p>
        </p:txBody>
      </p:sp>
      <p:sp>
        <p:nvSpPr>
          <p:cNvPr id="754" name="Google Shape;754;p38"/>
          <p:cNvSpPr txBox="1"/>
          <p:nvPr/>
        </p:nvSpPr>
        <p:spPr>
          <a:xfrm>
            <a:off x="4063197" y="254609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QF #1</a:t>
            </a:r>
            <a:endParaRPr/>
          </a:p>
        </p:txBody>
      </p:sp>
      <p:sp>
        <p:nvSpPr>
          <p:cNvPr id="755" name="Google Shape;755;p38"/>
          <p:cNvSpPr txBox="1"/>
          <p:nvPr/>
        </p:nvSpPr>
        <p:spPr>
          <a:xfrm>
            <a:off x="4063196" y="528154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QF #2</a:t>
            </a:r>
            <a:endParaRPr/>
          </a:p>
        </p:txBody>
      </p:sp>
      <p:sp>
        <p:nvSpPr>
          <p:cNvPr id="756" name="Google Shape;756;p38"/>
          <p:cNvSpPr txBox="1"/>
          <p:nvPr/>
        </p:nvSpPr>
        <p:spPr>
          <a:xfrm>
            <a:off x="8273008" y="257322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QF #3</a:t>
            </a:r>
            <a:endParaRPr/>
          </a:p>
        </p:txBody>
      </p:sp>
      <p:sp>
        <p:nvSpPr>
          <p:cNvPr id="757" name="Google Shape;757;p38"/>
          <p:cNvSpPr txBox="1"/>
          <p:nvPr/>
        </p:nvSpPr>
        <p:spPr>
          <a:xfrm>
            <a:off x="8292425" y="526718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QF #4</a:t>
            </a:r>
            <a:endParaRPr/>
          </a:p>
        </p:txBody>
      </p:sp>
      <p:sp>
        <p:nvSpPr>
          <p:cNvPr id="758" name="Google Shape;758;p38"/>
          <p:cNvSpPr txBox="1"/>
          <p:nvPr/>
        </p:nvSpPr>
        <p:spPr>
          <a:xfrm>
            <a:off x="5189759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SF #1</a:t>
            </a:r>
            <a:endParaRPr/>
          </a:p>
        </p:txBody>
      </p:sp>
      <p:sp>
        <p:nvSpPr>
          <p:cNvPr id="759" name="Google Shape;759;p38"/>
          <p:cNvSpPr txBox="1"/>
          <p:nvPr/>
        </p:nvSpPr>
        <p:spPr>
          <a:xfrm>
            <a:off x="7048872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SF #2</a:t>
            </a:r>
            <a:endParaRPr/>
          </a:p>
        </p:txBody>
      </p:sp>
      <p:sp>
        <p:nvSpPr>
          <p:cNvPr id="760" name="Google Shape;760;p38"/>
          <p:cNvSpPr txBox="1"/>
          <p:nvPr/>
        </p:nvSpPr>
        <p:spPr>
          <a:xfrm>
            <a:off x="1064926" y="6257275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Marine Parade Team 2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1" name="Google Shape;761;p38"/>
          <p:cNvSpPr txBox="1"/>
          <p:nvPr/>
        </p:nvSpPr>
        <p:spPr>
          <a:xfrm>
            <a:off x="1218923" y="1626075"/>
            <a:ext cx="1621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</a:rPr>
              <a:t>Sengkang Team 2</a:t>
            </a:r>
            <a:endParaRPr b="1" sz="1900">
              <a:highlight>
                <a:srgbClr val="00FF00"/>
              </a:highlight>
            </a:endParaRPr>
          </a:p>
        </p:txBody>
      </p:sp>
      <p:sp>
        <p:nvSpPr>
          <p:cNvPr id="762" name="Google Shape;762;p38"/>
          <p:cNvSpPr txBox="1"/>
          <p:nvPr/>
        </p:nvSpPr>
        <p:spPr>
          <a:xfrm>
            <a:off x="3110845" y="324939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#2</a:t>
            </a:r>
            <a:endParaRPr/>
          </a:p>
        </p:txBody>
      </p:sp>
      <p:sp>
        <p:nvSpPr>
          <p:cNvPr id="763" name="Google Shape;763;p38"/>
          <p:cNvSpPr txBox="1"/>
          <p:nvPr/>
        </p:nvSpPr>
        <p:spPr>
          <a:xfrm>
            <a:off x="9058275" y="32290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#6</a:t>
            </a:r>
            <a:endParaRPr/>
          </a:p>
        </p:txBody>
      </p:sp>
      <p:sp>
        <p:nvSpPr>
          <p:cNvPr id="764" name="Google Shape;764;p38"/>
          <p:cNvSpPr txBox="1"/>
          <p:nvPr/>
        </p:nvSpPr>
        <p:spPr>
          <a:xfrm>
            <a:off x="1465626" y="4326350"/>
            <a:ext cx="1621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Chua Chu Kang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5" name="Google Shape;765;p38"/>
          <p:cNvSpPr txBox="1"/>
          <p:nvPr/>
        </p:nvSpPr>
        <p:spPr>
          <a:xfrm>
            <a:off x="935996" y="5619325"/>
            <a:ext cx="2161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Marsiling-Yew Tee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6" name="Google Shape;766;p38"/>
          <p:cNvSpPr txBox="1"/>
          <p:nvPr/>
        </p:nvSpPr>
        <p:spPr>
          <a:xfrm>
            <a:off x="10046238" y="3613952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Jurong Team 2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7" name="Google Shape;767;p38"/>
          <p:cNvSpPr txBox="1"/>
          <p:nvPr/>
        </p:nvSpPr>
        <p:spPr>
          <a:xfrm>
            <a:off x="10013174" y="2279754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Sengkang Team 1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8" name="Google Shape;768;p38"/>
          <p:cNvSpPr txBox="1"/>
          <p:nvPr/>
        </p:nvSpPr>
        <p:spPr>
          <a:xfrm>
            <a:off x="1401564" y="4936659"/>
            <a:ext cx="15123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Aljunied Team 2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69" name="Google Shape;769;p38"/>
          <p:cNvSpPr txBox="1"/>
          <p:nvPr/>
        </p:nvSpPr>
        <p:spPr>
          <a:xfrm>
            <a:off x="1405179" y="360045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Tanjong Pagar Team 2</a:t>
            </a:r>
            <a:endParaRPr b="1" sz="1500">
              <a:highlight>
                <a:srgbClr val="00FF00"/>
              </a:highlight>
            </a:endParaRPr>
          </a:p>
        </p:txBody>
      </p:sp>
      <p:sp>
        <p:nvSpPr>
          <p:cNvPr id="770" name="Google Shape;770;p38"/>
          <p:cNvSpPr txBox="1"/>
          <p:nvPr/>
        </p:nvSpPr>
        <p:spPr>
          <a:xfrm>
            <a:off x="1064926" y="2259200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Chua Chu Kang Team 2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71" name="Google Shape;771;p38"/>
          <p:cNvSpPr txBox="1"/>
          <p:nvPr/>
        </p:nvSpPr>
        <p:spPr>
          <a:xfrm>
            <a:off x="312037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#1</a:t>
            </a:r>
            <a:endParaRPr/>
          </a:p>
        </p:txBody>
      </p:sp>
      <p:sp>
        <p:nvSpPr>
          <p:cNvPr id="772" name="Google Shape;772;p38"/>
          <p:cNvSpPr txBox="1"/>
          <p:nvPr/>
        </p:nvSpPr>
        <p:spPr>
          <a:xfrm>
            <a:off x="3232448" y="464193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#3</a:t>
            </a:r>
            <a:endParaRPr/>
          </a:p>
        </p:txBody>
      </p:sp>
      <p:sp>
        <p:nvSpPr>
          <p:cNvPr id="773" name="Google Shape;773;p38"/>
          <p:cNvSpPr txBox="1"/>
          <p:nvPr/>
        </p:nvSpPr>
        <p:spPr>
          <a:xfrm>
            <a:off x="3232447" y="591749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#4</a:t>
            </a:r>
            <a:endParaRPr/>
          </a:p>
        </p:txBody>
      </p:sp>
      <p:sp>
        <p:nvSpPr>
          <p:cNvPr id="774" name="Google Shape;774;p38"/>
          <p:cNvSpPr txBox="1"/>
          <p:nvPr/>
        </p:nvSpPr>
        <p:spPr>
          <a:xfrm>
            <a:off x="903700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#5</a:t>
            </a:r>
            <a:endParaRPr/>
          </a:p>
        </p:txBody>
      </p:sp>
      <p:sp>
        <p:nvSpPr>
          <p:cNvPr id="775" name="Google Shape;775;p38"/>
          <p:cNvSpPr txBox="1"/>
          <p:nvPr/>
        </p:nvSpPr>
        <p:spPr>
          <a:xfrm>
            <a:off x="9093127" y="59469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#8</a:t>
            </a:r>
            <a:endParaRPr/>
          </a:p>
        </p:txBody>
      </p:sp>
      <p:sp>
        <p:nvSpPr>
          <p:cNvPr id="776" name="Google Shape;776;p38"/>
          <p:cNvSpPr txBox="1"/>
          <p:nvPr/>
        </p:nvSpPr>
        <p:spPr>
          <a:xfrm>
            <a:off x="9071853" y="46511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L16 #7</a:t>
            </a:r>
            <a:endParaRPr/>
          </a:p>
        </p:txBody>
      </p:sp>
      <p:sp>
        <p:nvSpPr>
          <p:cNvPr id="777" name="Google Shape;777;p38"/>
          <p:cNvSpPr txBox="1"/>
          <p:nvPr/>
        </p:nvSpPr>
        <p:spPr>
          <a:xfrm>
            <a:off x="3884701" y="4493125"/>
            <a:ext cx="1621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Chua Chu Kang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78" name="Google Shape;778;p38"/>
          <p:cNvSpPr txBox="1"/>
          <p:nvPr/>
        </p:nvSpPr>
        <p:spPr>
          <a:xfrm>
            <a:off x="3867899" y="6176875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Marsiling-Yew Tee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79" name="Google Shape;779;p38"/>
          <p:cNvSpPr txBox="1"/>
          <p:nvPr/>
        </p:nvSpPr>
        <p:spPr>
          <a:xfrm>
            <a:off x="7584573" y="3477300"/>
            <a:ext cx="1398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West Coast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80" name="Google Shape;780;p38"/>
          <p:cNvSpPr txBox="1"/>
          <p:nvPr/>
        </p:nvSpPr>
        <p:spPr>
          <a:xfrm>
            <a:off x="7361675" y="1884825"/>
            <a:ext cx="1621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highlight>
                  <a:srgbClr val="00FF00"/>
                </a:highlight>
              </a:rPr>
              <a:t>Pasir Ris-Punggol Team 1</a:t>
            </a:r>
            <a:endParaRPr sz="1200">
              <a:highlight>
                <a:srgbClr val="00FF00"/>
              </a:highlight>
            </a:endParaRPr>
          </a:p>
        </p:txBody>
      </p:sp>
      <p:sp>
        <p:nvSpPr>
          <p:cNvPr id="781" name="Google Shape;781;p38"/>
          <p:cNvSpPr txBox="1"/>
          <p:nvPr/>
        </p:nvSpPr>
        <p:spPr>
          <a:xfrm>
            <a:off x="7848100" y="6058875"/>
            <a:ext cx="118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Jurong Team 1</a:t>
            </a:r>
            <a:endParaRPr b="1" sz="1200"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2" name="Google Shape;782;p38"/>
          <p:cNvSpPr txBox="1"/>
          <p:nvPr/>
        </p:nvSpPr>
        <p:spPr>
          <a:xfrm>
            <a:off x="7471625" y="4419638"/>
            <a:ext cx="1621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Ang Mo Kio Team 1</a:t>
            </a:r>
            <a:endParaRPr b="1"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3" name="Google Shape;783;p38"/>
          <p:cNvSpPr txBox="1"/>
          <p:nvPr/>
        </p:nvSpPr>
        <p:spPr>
          <a:xfrm>
            <a:off x="3967950" y="3449600"/>
            <a:ext cx="1621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Tanjong Pagar Team 2</a:t>
            </a:r>
            <a:endParaRPr b="1" sz="15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4" name="Google Shape;784;p38"/>
          <p:cNvSpPr txBox="1"/>
          <p:nvPr/>
        </p:nvSpPr>
        <p:spPr>
          <a:xfrm>
            <a:off x="4002425" y="1822975"/>
            <a:ext cx="1621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Chua Chu Kang Team 2</a:t>
            </a:r>
            <a:endParaRPr b="1" sz="10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5" name="Google Shape;785;p38"/>
          <p:cNvSpPr txBox="1"/>
          <p:nvPr/>
        </p:nvSpPr>
        <p:spPr>
          <a:xfrm>
            <a:off x="4551675" y="2512050"/>
            <a:ext cx="1807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Chua Chu Kang Team 2</a:t>
            </a:r>
            <a:endParaRPr b="1" sz="10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6" name="Google Shape;786;p38"/>
          <p:cNvSpPr txBox="1"/>
          <p:nvPr/>
        </p:nvSpPr>
        <p:spPr>
          <a:xfrm>
            <a:off x="4694150" y="5361800"/>
            <a:ext cx="16215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Chua Chu Kang Team 1</a:t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7" name="Google Shape;787;p38"/>
          <p:cNvSpPr txBox="1"/>
          <p:nvPr/>
        </p:nvSpPr>
        <p:spPr>
          <a:xfrm>
            <a:off x="6744150" y="2502125"/>
            <a:ext cx="1621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</a:rPr>
              <a:t>Pasir Ris-Punggol Team 1</a:t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8" name="Google Shape;788;p38"/>
          <p:cNvSpPr txBox="1"/>
          <p:nvPr/>
        </p:nvSpPr>
        <p:spPr>
          <a:xfrm>
            <a:off x="6643425" y="5337275"/>
            <a:ext cx="18777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Ang Mo Kio Team 1</a:t>
            </a:r>
            <a:endParaRPr b="1"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9" name="Google Shape;789;p38"/>
          <p:cNvSpPr txBox="1"/>
          <p:nvPr/>
        </p:nvSpPr>
        <p:spPr>
          <a:xfrm>
            <a:off x="4661625" y="3059201"/>
            <a:ext cx="1829400" cy="3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Chua Chu Kang Team 2</a:t>
            </a:r>
            <a:endParaRPr b="1" sz="10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0" name="Google Shape;790;p38"/>
          <p:cNvSpPr txBox="1"/>
          <p:nvPr/>
        </p:nvSpPr>
        <p:spPr>
          <a:xfrm>
            <a:off x="6580725" y="3005250"/>
            <a:ext cx="1807500" cy="15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Ang Mo Kio Team 1</a:t>
            </a:r>
            <a:endParaRPr b="1"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1" name="Google Shape;791;p38"/>
          <p:cNvSpPr txBox="1"/>
          <p:nvPr/>
        </p:nvSpPr>
        <p:spPr>
          <a:xfrm>
            <a:off x="4597625" y="4938425"/>
            <a:ext cx="1877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Chua Chu Kang Team 1</a:t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2" name="Google Shape;792;p38"/>
          <p:cNvSpPr txBox="1"/>
          <p:nvPr/>
        </p:nvSpPr>
        <p:spPr>
          <a:xfrm>
            <a:off x="6452850" y="4931125"/>
            <a:ext cx="1621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</a:rPr>
              <a:t>Pasir Ris-Punggol Team 1</a:t>
            </a:r>
            <a:endParaRPr sz="12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6" name="Shape 7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7" name="Google Shape;797;p15"/>
          <p:cNvSpPr txBox="1"/>
          <p:nvPr>
            <p:ph type="ctrTitle"/>
          </p:nvPr>
        </p:nvSpPr>
        <p:spPr>
          <a:xfrm>
            <a:off x="960120" y="792138"/>
            <a:ext cx="10881360" cy="561662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</a:pPr>
            <a:r>
              <a:rPr b="1" lang="en-US" sz="11500">
                <a:latin typeface="Arial"/>
                <a:ea typeface="Arial"/>
                <a:cs typeface="Arial"/>
                <a:sym typeface="Arial"/>
              </a:rPr>
              <a:t>5V5</a:t>
            </a:r>
            <a:br>
              <a:rPr b="1" lang="en-US" sz="11500">
                <a:latin typeface="Arial"/>
                <a:ea typeface="Arial"/>
                <a:cs typeface="Arial"/>
                <a:sym typeface="Arial"/>
              </a:rPr>
            </a:br>
            <a:r>
              <a:rPr b="1" lang="en-US" sz="11500">
                <a:latin typeface="Arial"/>
                <a:ea typeface="Arial"/>
                <a:cs typeface="Arial"/>
                <a:sym typeface="Arial"/>
              </a:rPr>
              <a:t>Categories</a:t>
            </a:r>
            <a:endParaRPr sz="11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ckground pattern&#10;&#10;Description automatically generated" id="798" name="Google Shape;798;p15"/>
          <p:cNvPicPr preferRelativeResize="0"/>
          <p:nvPr/>
        </p:nvPicPr>
        <p:blipFill rotWithShape="1">
          <a:blip r:embed="rId3">
            <a:alphaModFix/>
          </a:blip>
          <a:srcRect b="84440" l="0" r="1476" t="0"/>
          <a:stretch/>
        </p:blipFill>
        <p:spPr>
          <a:xfrm>
            <a:off x="0" y="0"/>
            <a:ext cx="12305456" cy="11521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799" name="Google Shape;799;p15"/>
          <p:cNvPicPr preferRelativeResize="0"/>
          <p:nvPr/>
        </p:nvPicPr>
        <p:blipFill rotWithShape="1">
          <a:blip r:embed="rId4">
            <a:alphaModFix/>
          </a:blip>
          <a:srcRect b="545" l="49949" r="5272" t="78393"/>
          <a:stretch/>
        </p:blipFill>
        <p:spPr>
          <a:xfrm>
            <a:off x="7336904" y="5733762"/>
            <a:ext cx="5248672" cy="1467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4" name="Google Shape;804;p1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8923" y="1872258"/>
            <a:ext cx="7143750" cy="437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5" name="Google Shape;805;p1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73399" y="2991769"/>
            <a:ext cx="1343025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806" name="Google Shape;806;p16"/>
          <p:cNvPicPr preferRelativeResize="0"/>
          <p:nvPr/>
        </p:nvPicPr>
        <p:blipFill rotWithShape="1">
          <a:blip r:embed="rId5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807" name="Google Shape;807;p16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U23 Boys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9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16"/>
          <p:cNvSpPr txBox="1"/>
          <p:nvPr/>
        </p:nvSpPr>
        <p:spPr>
          <a:xfrm>
            <a:off x="1967885" y="2034350"/>
            <a:ext cx="966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16"/>
          <p:cNvSpPr txBox="1"/>
          <p:nvPr/>
        </p:nvSpPr>
        <p:spPr>
          <a:xfrm>
            <a:off x="9739726" y="2010300"/>
            <a:ext cx="1689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S.F Basketball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0" name="Google Shape;810;p16"/>
          <p:cNvSpPr txBox="1"/>
          <p:nvPr/>
        </p:nvSpPr>
        <p:spPr>
          <a:xfrm>
            <a:off x="560671" y="3639599"/>
            <a:ext cx="1512300" cy="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Best Shot</a:t>
            </a:r>
            <a:endParaRPr b="1" sz="11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1" name="Google Shape;811;p16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2" name="Google Shape;812;p16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3" name="Google Shape;813;p16"/>
          <p:cNvSpPr txBox="1"/>
          <p:nvPr/>
        </p:nvSpPr>
        <p:spPr>
          <a:xfrm>
            <a:off x="9594500" y="4614150"/>
            <a:ext cx="30120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Hwa Chong Alumni Association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4" name="Google Shape;814;p16"/>
          <p:cNvSpPr txBox="1"/>
          <p:nvPr/>
        </p:nvSpPr>
        <p:spPr>
          <a:xfrm>
            <a:off x="3808512" y="270967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6"/>
          <p:cNvSpPr txBox="1"/>
          <p:nvPr/>
        </p:nvSpPr>
        <p:spPr>
          <a:xfrm>
            <a:off x="3808512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6"/>
          <p:cNvSpPr txBox="1"/>
          <p:nvPr/>
        </p:nvSpPr>
        <p:spPr>
          <a:xfrm>
            <a:off x="8417024" y="270810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7" name="Google Shape;817;p16"/>
          <p:cNvSpPr txBox="1"/>
          <p:nvPr/>
        </p:nvSpPr>
        <p:spPr>
          <a:xfrm>
            <a:off x="8417023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8" name="Google Shape;818;p16"/>
          <p:cNvSpPr txBox="1"/>
          <p:nvPr/>
        </p:nvSpPr>
        <p:spPr>
          <a:xfrm>
            <a:off x="5189759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9" name="Google Shape;819;p16"/>
          <p:cNvSpPr txBox="1"/>
          <p:nvPr/>
        </p:nvSpPr>
        <p:spPr>
          <a:xfrm>
            <a:off x="7048872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0" name="Google Shape;820;p16"/>
          <p:cNvSpPr txBox="1"/>
          <p:nvPr/>
        </p:nvSpPr>
        <p:spPr>
          <a:xfrm>
            <a:off x="560671" y="2991769"/>
            <a:ext cx="15123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SP TEAM 1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1" name="Google Shape;821;p16"/>
          <p:cNvSpPr txBox="1"/>
          <p:nvPr/>
        </p:nvSpPr>
        <p:spPr>
          <a:xfrm>
            <a:off x="1694797" y="4605497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Siglap Csc</a:t>
            </a:r>
            <a:endParaRPr b="1" sz="1000">
              <a:solidFill>
                <a:schemeClr val="dk1"/>
              </a:solidFill>
              <a:highlight>
                <a:srgbClr val="00FF00"/>
              </a:highlight>
            </a:endParaRPr>
          </a:p>
        </p:txBody>
      </p:sp>
      <p:sp>
        <p:nvSpPr>
          <p:cNvPr id="822" name="Google Shape;822;p16"/>
          <p:cNvSpPr txBox="1"/>
          <p:nvPr/>
        </p:nvSpPr>
        <p:spPr>
          <a:xfrm>
            <a:off x="1725840" y="5936658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Sengkang East Aeros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16"/>
          <p:cNvSpPr txBox="1"/>
          <p:nvPr/>
        </p:nvSpPr>
        <p:spPr>
          <a:xfrm>
            <a:off x="9972675" y="3312225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Tong whye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4" name="Google Shape;824;p16"/>
          <p:cNvSpPr txBox="1"/>
          <p:nvPr/>
        </p:nvSpPr>
        <p:spPr>
          <a:xfrm>
            <a:off x="9828525" y="5936653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TEPPAN LUNCH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5" name="Google Shape;825;p16"/>
          <p:cNvSpPr txBox="1"/>
          <p:nvPr/>
        </p:nvSpPr>
        <p:spPr>
          <a:xfrm>
            <a:off x="2160544" y="3312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6" name="Google Shape;826;p16"/>
          <p:cNvSpPr txBox="1"/>
          <p:nvPr/>
        </p:nvSpPr>
        <p:spPr>
          <a:xfrm>
            <a:off x="3016425" y="3446800"/>
            <a:ext cx="1343100" cy="13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Best Shot</a:t>
            </a:r>
            <a:endParaRPr b="1" sz="11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7" name="Google Shape;827;p16"/>
          <p:cNvSpPr txBox="1"/>
          <p:nvPr/>
        </p:nvSpPr>
        <p:spPr>
          <a:xfrm>
            <a:off x="4451275" y="5489675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Sengkang East Aeros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8" name="Google Shape;828;p16"/>
          <p:cNvSpPr txBox="1"/>
          <p:nvPr/>
        </p:nvSpPr>
        <p:spPr>
          <a:xfrm>
            <a:off x="3141050" y="1872000"/>
            <a:ext cx="1343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9" name="Google Shape;829;p16"/>
          <p:cNvSpPr txBox="1"/>
          <p:nvPr/>
        </p:nvSpPr>
        <p:spPr>
          <a:xfrm>
            <a:off x="6274451" y="2432775"/>
            <a:ext cx="1689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S.F Basketball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0" name="Google Shape;830;p16"/>
          <p:cNvSpPr txBox="1"/>
          <p:nvPr/>
        </p:nvSpPr>
        <p:spPr>
          <a:xfrm>
            <a:off x="6363250" y="5549878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TEPPAN LUNCH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1" name="Google Shape;831;p16"/>
          <p:cNvSpPr txBox="1"/>
          <p:nvPr/>
        </p:nvSpPr>
        <p:spPr>
          <a:xfrm>
            <a:off x="4969125" y="2445050"/>
            <a:ext cx="1343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2" name="Google Shape;832;p16"/>
          <p:cNvSpPr txBox="1"/>
          <p:nvPr/>
        </p:nvSpPr>
        <p:spPr>
          <a:xfrm>
            <a:off x="6525300" y="3312225"/>
            <a:ext cx="1689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TEPPAN LUNCH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3" name="Google Shape;833;p16"/>
          <p:cNvSpPr txBox="1"/>
          <p:nvPr/>
        </p:nvSpPr>
        <p:spPr>
          <a:xfrm>
            <a:off x="4686265" y="336595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Sengkang East Aeros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4" name="Google Shape;834;p16"/>
          <p:cNvSpPr txBox="1"/>
          <p:nvPr/>
        </p:nvSpPr>
        <p:spPr>
          <a:xfrm>
            <a:off x="5090325" y="4902100"/>
            <a:ext cx="1100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5" name="Google Shape;835;p16"/>
          <p:cNvSpPr txBox="1"/>
          <p:nvPr/>
        </p:nvSpPr>
        <p:spPr>
          <a:xfrm>
            <a:off x="5956600" y="4902088"/>
            <a:ext cx="2325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</a:rPr>
              <a:t>S.F Basketball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9" name="Shape 8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0" name="Google Shape;840;p1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8618" y="1843573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841" name="Google Shape;841;p17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842" name="Google Shape;842;p17"/>
          <p:cNvSpPr txBox="1"/>
          <p:nvPr/>
        </p:nvSpPr>
        <p:spPr>
          <a:xfrm>
            <a:off x="2836478" y="2092475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KEMBANGAN WHITE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43" name="Google Shape;843;p17"/>
          <p:cNvSpPr txBox="1"/>
          <p:nvPr/>
        </p:nvSpPr>
        <p:spPr>
          <a:xfrm>
            <a:off x="8633048" y="209247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HOOPER 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44" name="Google Shape;844;p17"/>
          <p:cNvSpPr txBox="1"/>
          <p:nvPr/>
        </p:nvSpPr>
        <p:spPr>
          <a:xfrm>
            <a:off x="1080550" y="4018975"/>
            <a:ext cx="1916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Nee Soon Central CSN (IBA)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45" name="Google Shape;845;p17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7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7" name="Google Shape;847;p17"/>
          <p:cNvSpPr txBox="1"/>
          <p:nvPr/>
        </p:nvSpPr>
        <p:spPr>
          <a:xfrm>
            <a:off x="10114094" y="533545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STARBALM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8" name="Google Shape;848;p17"/>
          <p:cNvSpPr txBox="1"/>
          <p:nvPr/>
        </p:nvSpPr>
        <p:spPr>
          <a:xfrm>
            <a:off x="541400" y="5335450"/>
            <a:ext cx="2402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 SPORTS ASSOCIATION</a:t>
            </a:r>
            <a:r>
              <a:rPr b="1" i="0" lang="en-US" sz="10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49" name="Google Shape;849;p17"/>
          <p:cNvSpPr txBox="1"/>
          <p:nvPr/>
        </p:nvSpPr>
        <p:spPr>
          <a:xfrm>
            <a:off x="10114094" y="404569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Kembangan Red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50" name="Google Shape;850;p17"/>
          <p:cNvSpPr txBox="1"/>
          <p:nvPr/>
        </p:nvSpPr>
        <p:spPr>
          <a:xfrm>
            <a:off x="8638361" y="468057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17"/>
          <p:cNvSpPr txBox="1"/>
          <p:nvPr/>
        </p:nvSpPr>
        <p:spPr>
          <a:xfrm>
            <a:off x="5172609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7"/>
          <p:cNvSpPr txBox="1"/>
          <p:nvPr/>
        </p:nvSpPr>
        <p:spPr>
          <a:xfrm>
            <a:off x="7348778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7"/>
          <p:cNvSpPr txBox="1"/>
          <p:nvPr/>
        </p:nvSpPr>
        <p:spPr>
          <a:xfrm>
            <a:off x="3808512" y="46805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7"/>
          <p:cNvSpPr txBox="1"/>
          <p:nvPr/>
        </p:nvSpPr>
        <p:spPr>
          <a:xfrm>
            <a:off x="792480" y="4407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U23 Girls</a:t>
            </a:r>
            <a:b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Teams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7"/>
          <p:cNvSpPr txBox="1"/>
          <p:nvPr/>
        </p:nvSpPr>
        <p:spPr>
          <a:xfrm>
            <a:off x="4123287" y="4540825"/>
            <a:ext cx="2402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UNCAGED SPORTS ASSOCIATION</a:t>
            </a:r>
            <a:r>
              <a:rPr b="1" i="0" lang="en-US" sz="10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56" name="Google Shape;856;p17"/>
          <p:cNvSpPr txBox="1"/>
          <p:nvPr/>
        </p:nvSpPr>
        <p:spPr>
          <a:xfrm>
            <a:off x="7348769" y="4434278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STARBALM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7"/>
          <p:cNvSpPr txBox="1"/>
          <p:nvPr/>
        </p:nvSpPr>
        <p:spPr>
          <a:xfrm>
            <a:off x="6767523" y="322937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HOOPER 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58" name="Google Shape;858;p17"/>
          <p:cNvSpPr txBox="1"/>
          <p:nvPr/>
        </p:nvSpPr>
        <p:spPr>
          <a:xfrm>
            <a:off x="4888503" y="3229375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KEMBANGAN WHITE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62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Google Shape;863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28923" y="1872258"/>
            <a:ext cx="7143750" cy="437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p1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673399" y="2991769"/>
            <a:ext cx="1343025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865" name="Google Shape;865;p18"/>
          <p:cNvPicPr preferRelativeResize="0"/>
          <p:nvPr/>
        </p:nvPicPr>
        <p:blipFill rotWithShape="1">
          <a:blip r:embed="rId5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866" name="Google Shape;866;p18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40 &amp; Above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9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7" name="Google Shape;867;p18"/>
          <p:cNvSpPr txBox="1"/>
          <p:nvPr/>
        </p:nvSpPr>
        <p:spPr>
          <a:xfrm>
            <a:off x="1649640" y="201029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MACPHERSON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68" name="Google Shape;868;p18"/>
          <p:cNvSpPr txBox="1"/>
          <p:nvPr/>
        </p:nvSpPr>
        <p:spPr>
          <a:xfrm>
            <a:off x="9728575" y="2010300"/>
            <a:ext cx="18117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TWP Atlantic Monsters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9" name="Google Shape;869;p18"/>
          <p:cNvSpPr txBox="1"/>
          <p:nvPr/>
        </p:nvSpPr>
        <p:spPr>
          <a:xfrm>
            <a:off x="512849" y="366945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XF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70" name="Google Shape;870;p18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8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8"/>
          <p:cNvSpPr txBox="1"/>
          <p:nvPr/>
        </p:nvSpPr>
        <p:spPr>
          <a:xfrm>
            <a:off x="9808250" y="4655100"/>
            <a:ext cx="15123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WHYE NAM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3" name="Google Shape;873;p18"/>
          <p:cNvSpPr txBox="1"/>
          <p:nvPr/>
        </p:nvSpPr>
        <p:spPr>
          <a:xfrm>
            <a:off x="3808512" y="270967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4" name="Google Shape;874;p18"/>
          <p:cNvSpPr txBox="1"/>
          <p:nvPr/>
        </p:nvSpPr>
        <p:spPr>
          <a:xfrm>
            <a:off x="3808512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5" name="Google Shape;875;p18"/>
          <p:cNvSpPr txBox="1"/>
          <p:nvPr/>
        </p:nvSpPr>
        <p:spPr>
          <a:xfrm>
            <a:off x="8417024" y="270810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6" name="Google Shape;876;p18"/>
          <p:cNvSpPr txBox="1"/>
          <p:nvPr/>
        </p:nvSpPr>
        <p:spPr>
          <a:xfrm>
            <a:off x="8417023" y="53050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7" name="Google Shape;877;p18"/>
          <p:cNvSpPr txBox="1"/>
          <p:nvPr/>
        </p:nvSpPr>
        <p:spPr>
          <a:xfrm>
            <a:off x="5189759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8" name="Google Shape;878;p18"/>
          <p:cNvSpPr txBox="1"/>
          <p:nvPr/>
        </p:nvSpPr>
        <p:spPr>
          <a:xfrm>
            <a:off x="7048872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9" name="Google Shape;879;p18"/>
          <p:cNvSpPr txBox="1"/>
          <p:nvPr/>
        </p:nvSpPr>
        <p:spPr>
          <a:xfrm>
            <a:off x="634062" y="2991775"/>
            <a:ext cx="113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YUHUA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0" name="Google Shape;880;p18"/>
          <p:cNvSpPr txBox="1"/>
          <p:nvPr/>
        </p:nvSpPr>
        <p:spPr>
          <a:xfrm>
            <a:off x="2160550" y="4655100"/>
            <a:ext cx="8328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T.E.A.M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1" name="Google Shape;881;p18"/>
          <p:cNvSpPr txBox="1"/>
          <p:nvPr/>
        </p:nvSpPr>
        <p:spPr>
          <a:xfrm>
            <a:off x="1955747" y="5982575"/>
            <a:ext cx="990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SAFEWELL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2" name="Google Shape;882;p18"/>
          <p:cNvSpPr txBox="1"/>
          <p:nvPr/>
        </p:nvSpPr>
        <p:spPr>
          <a:xfrm>
            <a:off x="9972673" y="331223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MOUNTBATTEN CSN</a:t>
            </a:r>
            <a:endParaRPr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3" name="Google Shape;883;p18"/>
          <p:cNvSpPr txBox="1"/>
          <p:nvPr/>
        </p:nvSpPr>
        <p:spPr>
          <a:xfrm>
            <a:off x="9822977" y="5982575"/>
            <a:ext cx="18117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Pasir Ris East CSN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4" name="Google Shape;884;p18"/>
          <p:cNvSpPr txBox="1"/>
          <p:nvPr/>
        </p:nvSpPr>
        <p:spPr>
          <a:xfrm>
            <a:off x="2160544" y="3312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L9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5" name="Google Shape;885;p18"/>
          <p:cNvSpPr txBox="1"/>
          <p:nvPr/>
        </p:nvSpPr>
        <p:spPr>
          <a:xfrm>
            <a:off x="3491112" y="3462000"/>
            <a:ext cx="113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YUHUA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886" name="Google Shape;886;p18"/>
          <p:cNvSpPr txBox="1"/>
          <p:nvPr/>
        </p:nvSpPr>
        <p:spPr>
          <a:xfrm>
            <a:off x="5376825" y="4540463"/>
            <a:ext cx="702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</a:rPr>
              <a:t>T.E.A.M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87" name="Google Shape;887;p18"/>
          <p:cNvSpPr txBox="1"/>
          <p:nvPr/>
        </p:nvSpPr>
        <p:spPr>
          <a:xfrm>
            <a:off x="6722177" y="5474200"/>
            <a:ext cx="1811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Pasir Ris East CSN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8" name="Google Shape;888;p18"/>
          <p:cNvSpPr txBox="1"/>
          <p:nvPr/>
        </p:nvSpPr>
        <p:spPr>
          <a:xfrm>
            <a:off x="6896473" y="2464208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MOUNTBATTEN CSN</a:t>
            </a:r>
            <a:endParaRPr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9" name="Google Shape;889;p18"/>
          <p:cNvSpPr txBox="1"/>
          <p:nvPr/>
        </p:nvSpPr>
        <p:spPr>
          <a:xfrm>
            <a:off x="4511915" y="246419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MACPHERSON</a:t>
            </a:r>
            <a:endParaRPr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890" name="Google Shape;890;p18"/>
          <p:cNvSpPr txBox="1"/>
          <p:nvPr/>
        </p:nvSpPr>
        <p:spPr>
          <a:xfrm>
            <a:off x="4931628" y="351569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MACPHERSON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1" name="Google Shape;891;p18"/>
          <p:cNvSpPr txBox="1"/>
          <p:nvPr/>
        </p:nvSpPr>
        <p:spPr>
          <a:xfrm>
            <a:off x="6652198" y="3515708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MOUNTBATTEN CSN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2" name="Google Shape;892;p18"/>
          <p:cNvSpPr txBox="1"/>
          <p:nvPr/>
        </p:nvSpPr>
        <p:spPr>
          <a:xfrm>
            <a:off x="6692550" y="4510275"/>
            <a:ext cx="1431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Pasir Ris East CSN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/>
          <p:nvPr>
            <p:ph type="ctrTitle"/>
          </p:nvPr>
        </p:nvSpPr>
        <p:spPr>
          <a:xfrm>
            <a:off x="960120" y="2828687"/>
            <a:ext cx="10881360" cy="15435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500"/>
              <a:buFont typeface="Arial"/>
              <a:buNone/>
            </a:pPr>
            <a:r>
              <a:rPr b="1" lang="en-US" sz="11500">
                <a:latin typeface="Arial"/>
                <a:ea typeface="Arial"/>
                <a:cs typeface="Arial"/>
                <a:sym typeface="Arial"/>
              </a:rPr>
              <a:t>3X3 </a:t>
            </a:r>
            <a:br>
              <a:rPr b="1" lang="en-US" sz="11500">
                <a:latin typeface="Arial"/>
                <a:ea typeface="Arial"/>
                <a:cs typeface="Arial"/>
                <a:sym typeface="Arial"/>
              </a:rPr>
            </a:br>
            <a:r>
              <a:rPr b="1" lang="en-US" sz="11500">
                <a:latin typeface="Arial"/>
                <a:ea typeface="Arial"/>
                <a:cs typeface="Arial"/>
                <a:sym typeface="Arial"/>
              </a:rPr>
              <a:t>Categories</a:t>
            </a:r>
            <a:endParaRPr sz="11500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Background pattern&#10;&#10;Description automatically generated" id="96" name="Google Shape;96;p2"/>
          <p:cNvPicPr preferRelativeResize="0"/>
          <p:nvPr/>
        </p:nvPicPr>
        <p:blipFill rotWithShape="1">
          <a:blip r:embed="rId3">
            <a:alphaModFix/>
          </a:blip>
          <a:srcRect b="84440" l="0" r="1476" t="0"/>
          <a:stretch/>
        </p:blipFill>
        <p:spPr>
          <a:xfrm>
            <a:off x="0" y="0"/>
            <a:ext cx="12305456" cy="115217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97" name="Google Shape;97;p2"/>
          <p:cNvPicPr preferRelativeResize="0"/>
          <p:nvPr/>
        </p:nvPicPr>
        <p:blipFill rotWithShape="1">
          <a:blip r:embed="rId4">
            <a:alphaModFix/>
          </a:blip>
          <a:srcRect b="545" l="49949" r="5272" t="78393"/>
          <a:stretch/>
        </p:blipFill>
        <p:spPr>
          <a:xfrm>
            <a:off x="7336904" y="5733762"/>
            <a:ext cx="5248672" cy="14671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6" name="Shape 8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7" name="Google Shape;897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898790" y="1152178"/>
            <a:ext cx="7323454" cy="502201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898" name="Google Shape;898;p19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899" name="Google Shape;899;p19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45 &amp; Above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7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0" name="Google Shape;900;p19"/>
          <p:cNvSpPr txBox="1"/>
          <p:nvPr/>
        </p:nvSpPr>
        <p:spPr>
          <a:xfrm>
            <a:off x="1590849" y="4349600"/>
            <a:ext cx="15696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Geylang Serai CSN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1" name="Google Shape;901;p19"/>
          <p:cNvSpPr txBox="1"/>
          <p:nvPr/>
        </p:nvSpPr>
        <p:spPr>
          <a:xfrm>
            <a:off x="10233347" y="1693400"/>
            <a:ext cx="746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3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Marist</a:t>
            </a:r>
            <a:endParaRPr b="1" i="0" sz="18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02" name="Google Shape;902;p19"/>
          <p:cNvSpPr txBox="1"/>
          <p:nvPr/>
        </p:nvSpPr>
        <p:spPr>
          <a:xfrm>
            <a:off x="6239140" y="314261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9"/>
          <p:cNvSpPr txBox="1"/>
          <p:nvPr/>
        </p:nvSpPr>
        <p:spPr>
          <a:xfrm>
            <a:off x="6144173" y="4067395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9"/>
          <p:cNvSpPr txBox="1"/>
          <p:nvPr/>
        </p:nvSpPr>
        <p:spPr>
          <a:xfrm>
            <a:off x="10233357" y="3021012"/>
            <a:ext cx="12240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Sunrise BC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5" name="Google Shape;905;p19"/>
          <p:cNvSpPr txBox="1"/>
          <p:nvPr/>
        </p:nvSpPr>
        <p:spPr>
          <a:xfrm>
            <a:off x="1107847" y="5646650"/>
            <a:ext cx="2052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CLUB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06" name="Google Shape;906;p19"/>
          <p:cNvSpPr txBox="1"/>
          <p:nvPr/>
        </p:nvSpPr>
        <p:spPr>
          <a:xfrm>
            <a:off x="10222250" y="4349600"/>
            <a:ext cx="2052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FEI TENG LOGISTICS SERVICES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07" name="Google Shape;907;p19"/>
          <p:cNvSpPr txBox="1"/>
          <p:nvPr/>
        </p:nvSpPr>
        <p:spPr>
          <a:xfrm>
            <a:off x="10103919" y="5646661"/>
            <a:ext cx="1224000" cy="5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AHS Alumni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8" name="Google Shape;908;p19"/>
          <p:cNvSpPr txBox="1"/>
          <p:nvPr/>
        </p:nvSpPr>
        <p:spPr>
          <a:xfrm>
            <a:off x="4009302" y="2387400"/>
            <a:ext cx="51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TWP</a:t>
            </a:r>
            <a:endParaRPr b="1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9" name="Google Shape;909;p19"/>
          <p:cNvSpPr txBox="1"/>
          <p:nvPr/>
        </p:nvSpPr>
        <p:spPr>
          <a:xfrm>
            <a:off x="3885833" y="505164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0" name="Google Shape;910;p19"/>
          <p:cNvSpPr txBox="1"/>
          <p:nvPr/>
        </p:nvSpPr>
        <p:spPr>
          <a:xfrm>
            <a:off x="8782377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1" name="Google Shape;911;p19"/>
          <p:cNvSpPr txBox="1"/>
          <p:nvPr/>
        </p:nvSpPr>
        <p:spPr>
          <a:xfrm>
            <a:off x="8782377" y="50516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2" name="Google Shape;912;p19"/>
          <p:cNvSpPr txBox="1"/>
          <p:nvPr/>
        </p:nvSpPr>
        <p:spPr>
          <a:xfrm>
            <a:off x="5109970" y="372122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3" name="Google Shape;913;p19"/>
          <p:cNvSpPr txBox="1"/>
          <p:nvPr/>
        </p:nvSpPr>
        <p:spPr>
          <a:xfrm>
            <a:off x="7480920" y="372122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4" name="Google Shape;914;p19"/>
          <p:cNvSpPr txBox="1"/>
          <p:nvPr/>
        </p:nvSpPr>
        <p:spPr>
          <a:xfrm>
            <a:off x="4528597" y="5176850"/>
            <a:ext cx="2052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CLUB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15" name="Google Shape;915;p19"/>
          <p:cNvSpPr txBox="1"/>
          <p:nvPr/>
        </p:nvSpPr>
        <p:spPr>
          <a:xfrm>
            <a:off x="7078172" y="2173100"/>
            <a:ext cx="746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Marist</a:t>
            </a:r>
            <a:endParaRPr i="0" sz="18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16" name="Google Shape;916;p19"/>
          <p:cNvSpPr txBox="1"/>
          <p:nvPr/>
        </p:nvSpPr>
        <p:spPr>
          <a:xfrm>
            <a:off x="6751275" y="5176850"/>
            <a:ext cx="2308800" cy="22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FEI TENG LOGISTICS SERVICES</a:t>
            </a:r>
            <a:endParaRPr b="1" sz="15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7" name="Google Shape;917;p19"/>
          <p:cNvSpPr txBox="1"/>
          <p:nvPr/>
        </p:nvSpPr>
        <p:spPr>
          <a:xfrm>
            <a:off x="4405047" y="3167650"/>
            <a:ext cx="20526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CLUB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18" name="Google Shape;918;p19"/>
          <p:cNvSpPr txBox="1"/>
          <p:nvPr/>
        </p:nvSpPr>
        <p:spPr>
          <a:xfrm>
            <a:off x="6807900" y="3129100"/>
            <a:ext cx="2052600" cy="33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FEI TENG LOGISTICS SERVICES</a:t>
            </a:r>
            <a:endParaRPr b="1"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9" name="Google Shape;919;p19"/>
          <p:cNvSpPr txBox="1"/>
          <p:nvPr/>
        </p:nvSpPr>
        <p:spPr>
          <a:xfrm>
            <a:off x="5752725" y="4164600"/>
            <a:ext cx="519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TWP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0" name="Google Shape;920;p19"/>
          <p:cNvSpPr txBox="1"/>
          <p:nvPr/>
        </p:nvSpPr>
        <p:spPr>
          <a:xfrm>
            <a:off x="6881897" y="4176075"/>
            <a:ext cx="746100" cy="2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3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Marist</a:t>
            </a:r>
            <a:endParaRPr i="0" sz="18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4" name="Shape 9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5" name="Google Shape;925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32430" y="1841848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926" name="Google Shape;926;p20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243813" y="7"/>
            <a:ext cx="10649275" cy="1543525"/>
          </a:xfrm>
          <a:prstGeom prst="rect">
            <a:avLst/>
          </a:prstGeom>
          <a:noFill/>
          <a:ln>
            <a:noFill/>
          </a:ln>
        </p:spPr>
      </p:pic>
      <p:sp>
        <p:nvSpPr>
          <p:cNvPr id="927" name="Google Shape;927;p20"/>
          <p:cNvSpPr txBox="1"/>
          <p:nvPr/>
        </p:nvSpPr>
        <p:spPr>
          <a:xfrm>
            <a:off x="2569800" y="2014550"/>
            <a:ext cx="20226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500">
                <a:highlight>
                  <a:srgbClr val="00FF00"/>
                </a:highlight>
              </a:rPr>
              <a:t>MacPherson 50s</a:t>
            </a:r>
            <a:endParaRPr sz="17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8" name="Google Shape;928;p20"/>
          <p:cNvSpPr txBox="1"/>
          <p:nvPr/>
        </p:nvSpPr>
        <p:spPr>
          <a:xfrm>
            <a:off x="8876850" y="2014550"/>
            <a:ext cx="1699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Toa Payoh East CSN</a:t>
            </a:r>
            <a:endParaRPr b="1" sz="1200">
              <a:highlight>
                <a:srgbClr val="00FF00"/>
              </a:highlight>
            </a:endParaRPr>
          </a:p>
        </p:txBody>
      </p:sp>
      <p:sp>
        <p:nvSpPr>
          <p:cNvPr id="929" name="Google Shape;929;p20"/>
          <p:cNvSpPr txBox="1"/>
          <p:nvPr/>
        </p:nvSpPr>
        <p:spPr>
          <a:xfrm>
            <a:off x="1956911" y="4017249"/>
            <a:ext cx="15123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highlight>
                  <a:srgbClr val="00FF00"/>
                </a:highlight>
              </a:rPr>
              <a:t>OCEAN</a:t>
            </a:r>
            <a:endParaRPr b="1" sz="13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0" name="Google Shape;930;p20"/>
          <p:cNvSpPr txBox="1"/>
          <p:nvPr/>
        </p:nvSpPr>
        <p:spPr>
          <a:xfrm>
            <a:off x="6482952" y="2950653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20"/>
          <p:cNvSpPr txBox="1"/>
          <p:nvPr/>
        </p:nvSpPr>
        <p:spPr>
          <a:xfrm>
            <a:off x="6387986" y="3875436"/>
            <a:ext cx="832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p20"/>
          <p:cNvSpPr txBox="1"/>
          <p:nvPr/>
        </p:nvSpPr>
        <p:spPr>
          <a:xfrm>
            <a:off x="9991732" y="5293928"/>
            <a:ext cx="15123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highlight>
                  <a:srgbClr val="00FF00"/>
                </a:highlight>
              </a:rPr>
              <a:t>MARIST</a:t>
            </a:r>
            <a:endParaRPr b="1" sz="13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3" name="Google Shape;933;p20"/>
          <p:cNvSpPr txBox="1"/>
          <p:nvPr/>
        </p:nvSpPr>
        <p:spPr>
          <a:xfrm>
            <a:off x="1738587" y="5326917"/>
            <a:ext cx="1512300" cy="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Team Knightz</a:t>
            </a:r>
            <a:endParaRPr b="1" sz="11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4" name="Google Shape;934;p20"/>
          <p:cNvSpPr txBox="1"/>
          <p:nvPr/>
        </p:nvSpPr>
        <p:spPr>
          <a:xfrm>
            <a:off x="10139557" y="4017243"/>
            <a:ext cx="15123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highlight>
                  <a:srgbClr val="00FF00"/>
                </a:highlight>
              </a:rPr>
              <a:t>Admiralty CSN</a:t>
            </a:r>
            <a:endParaRPr b="1" sz="13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5" name="Google Shape;935;p20"/>
          <p:cNvSpPr txBox="1"/>
          <p:nvPr/>
        </p:nvSpPr>
        <p:spPr>
          <a:xfrm>
            <a:off x="8882174" y="4678845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6" name="Google Shape;936;p20"/>
          <p:cNvSpPr txBox="1"/>
          <p:nvPr/>
        </p:nvSpPr>
        <p:spPr>
          <a:xfrm>
            <a:off x="7592591" y="3321726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7" name="Google Shape;937;p20"/>
          <p:cNvSpPr txBox="1"/>
          <p:nvPr/>
        </p:nvSpPr>
        <p:spPr>
          <a:xfrm>
            <a:off x="4052325" y="4678844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8" name="Google Shape;938;p20"/>
          <p:cNvSpPr txBox="1"/>
          <p:nvPr/>
        </p:nvSpPr>
        <p:spPr>
          <a:xfrm>
            <a:off x="1036293" y="439045"/>
            <a:ext cx="115215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Men’s 50 &amp; Above</a:t>
            </a:r>
            <a:b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Teams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9" name="Google Shape;939;p20"/>
          <p:cNvSpPr txBox="1"/>
          <p:nvPr/>
        </p:nvSpPr>
        <p:spPr>
          <a:xfrm>
            <a:off x="7592600" y="4835050"/>
            <a:ext cx="1137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  <a:highlight>
                  <a:srgbClr val="00FF00"/>
                </a:highlight>
              </a:rPr>
              <a:t>MARIST</a:t>
            </a:r>
            <a:endParaRPr b="1" sz="13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0" name="Google Shape;940;p20"/>
          <p:cNvSpPr txBox="1"/>
          <p:nvPr/>
        </p:nvSpPr>
        <p:spPr>
          <a:xfrm>
            <a:off x="4794875" y="4835050"/>
            <a:ext cx="1137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Team Knightz</a:t>
            </a:r>
            <a:endParaRPr b="1" sz="11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1" name="Google Shape;941;p20"/>
          <p:cNvSpPr txBox="1"/>
          <p:nvPr/>
        </p:nvSpPr>
        <p:spPr>
          <a:xfrm>
            <a:off x="7060600" y="2935188"/>
            <a:ext cx="1137000" cy="3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300">
                <a:solidFill>
                  <a:schemeClr val="dk1"/>
                </a:solidFill>
                <a:highlight>
                  <a:srgbClr val="00FF00"/>
                </a:highlight>
              </a:rPr>
              <a:t>MARIST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2" name="Google Shape;942;p20"/>
          <p:cNvSpPr txBox="1"/>
          <p:nvPr/>
        </p:nvSpPr>
        <p:spPr>
          <a:xfrm>
            <a:off x="5313575" y="2950650"/>
            <a:ext cx="12408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Team Knightz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3" name="Google Shape;943;p20"/>
          <p:cNvSpPr txBox="1"/>
          <p:nvPr/>
        </p:nvSpPr>
        <p:spPr>
          <a:xfrm>
            <a:off x="5126950" y="3967825"/>
            <a:ext cx="1356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highlight>
                  <a:srgbClr val="00FF00"/>
                </a:highlight>
              </a:rPr>
              <a:t>MacPherson 50s</a:t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4" name="Google Shape;944;p20"/>
          <p:cNvSpPr txBox="1"/>
          <p:nvPr/>
        </p:nvSpPr>
        <p:spPr>
          <a:xfrm>
            <a:off x="7125850" y="3967825"/>
            <a:ext cx="1699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>
                <a:highlight>
                  <a:srgbClr val="00FF00"/>
                </a:highlight>
              </a:rPr>
              <a:t>Toa Payoh East CSN</a:t>
            </a:r>
            <a:endParaRPr sz="1200"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9" name="Shape 9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0" name="Google Shape;950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74045" y="1409688"/>
            <a:ext cx="7572958" cy="502948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951" name="Google Shape;951;p21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952" name="Google Shape;952;p21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Corporate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 16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3" name="Google Shape;953;p21"/>
          <p:cNvSpPr txBox="1"/>
          <p:nvPr/>
        </p:nvSpPr>
        <p:spPr>
          <a:xfrm>
            <a:off x="6239140" y="336613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4" name="Google Shape;954;p21"/>
          <p:cNvSpPr txBox="1"/>
          <p:nvPr/>
        </p:nvSpPr>
        <p:spPr>
          <a:xfrm>
            <a:off x="6144173" y="4290913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5" name="Google Shape;955;p21"/>
          <p:cNvSpPr txBox="1"/>
          <p:nvPr/>
        </p:nvSpPr>
        <p:spPr>
          <a:xfrm>
            <a:off x="1989182" y="1192691"/>
            <a:ext cx="12240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LTA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6" name="Google Shape;956;p21"/>
          <p:cNvSpPr txBox="1"/>
          <p:nvPr/>
        </p:nvSpPr>
        <p:spPr>
          <a:xfrm>
            <a:off x="1740974" y="3455425"/>
            <a:ext cx="1006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MAYBANK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57" name="Google Shape;957;p21"/>
          <p:cNvSpPr txBox="1"/>
          <p:nvPr/>
        </p:nvSpPr>
        <p:spPr>
          <a:xfrm>
            <a:off x="1573300" y="4168625"/>
            <a:ext cx="116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OC LIONS</a:t>
            </a:r>
            <a:endParaRPr b="1" i="0" sz="12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58" name="Google Shape;958;p21"/>
          <p:cNvSpPr txBox="1"/>
          <p:nvPr/>
        </p:nvSpPr>
        <p:spPr>
          <a:xfrm>
            <a:off x="1500064" y="4835619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CEDRON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59" name="Google Shape;959;p21"/>
          <p:cNvSpPr txBox="1"/>
          <p:nvPr/>
        </p:nvSpPr>
        <p:spPr>
          <a:xfrm>
            <a:off x="1573000" y="547632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2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60" name="Google Shape;960;p21"/>
          <p:cNvSpPr txBox="1"/>
          <p:nvPr/>
        </p:nvSpPr>
        <p:spPr>
          <a:xfrm>
            <a:off x="1573289" y="6181206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Sailors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61" name="Google Shape;961;p21"/>
          <p:cNvSpPr txBox="1"/>
          <p:nvPr/>
        </p:nvSpPr>
        <p:spPr>
          <a:xfrm>
            <a:off x="10273348" y="1409700"/>
            <a:ext cx="16323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SG BASKETBALL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2" name="Google Shape;962;p21"/>
          <p:cNvSpPr txBox="1"/>
          <p:nvPr/>
        </p:nvSpPr>
        <p:spPr>
          <a:xfrm>
            <a:off x="4168552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3" name="Google Shape;963;p21"/>
          <p:cNvSpPr txBox="1"/>
          <p:nvPr/>
        </p:nvSpPr>
        <p:spPr>
          <a:xfrm>
            <a:off x="4168552" y="541168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4" name="Google Shape;964;p21"/>
          <p:cNvSpPr txBox="1"/>
          <p:nvPr/>
        </p:nvSpPr>
        <p:spPr>
          <a:xfrm>
            <a:off x="8422337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5" name="Google Shape;965;p21"/>
          <p:cNvSpPr txBox="1"/>
          <p:nvPr/>
        </p:nvSpPr>
        <p:spPr>
          <a:xfrm>
            <a:off x="8422337" y="541168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6" name="Google Shape;966;p21"/>
          <p:cNvSpPr txBox="1"/>
          <p:nvPr/>
        </p:nvSpPr>
        <p:spPr>
          <a:xfrm>
            <a:off x="5109969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7" name="Google Shape;967;p21"/>
          <p:cNvSpPr txBox="1"/>
          <p:nvPr/>
        </p:nvSpPr>
        <p:spPr>
          <a:xfrm>
            <a:off x="7342217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8" name="Google Shape;968;p21"/>
          <p:cNvSpPr txBox="1"/>
          <p:nvPr/>
        </p:nvSpPr>
        <p:spPr>
          <a:xfrm>
            <a:off x="1199828" y="2075125"/>
            <a:ext cx="163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MIDAS SPORTS</a:t>
            </a:r>
            <a:endParaRPr b="1" i="0" sz="12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69" name="Google Shape;969;p21"/>
          <p:cNvSpPr txBox="1"/>
          <p:nvPr/>
        </p:nvSpPr>
        <p:spPr>
          <a:xfrm>
            <a:off x="1572965" y="2803401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Team Equinix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0" name="Google Shape;970;p21"/>
          <p:cNvSpPr txBox="1"/>
          <p:nvPr/>
        </p:nvSpPr>
        <p:spPr>
          <a:xfrm>
            <a:off x="10384819" y="205486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1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71" name="Google Shape;971;p21"/>
          <p:cNvSpPr txBox="1"/>
          <p:nvPr/>
        </p:nvSpPr>
        <p:spPr>
          <a:xfrm>
            <a:off x="10351124" y="2742450"/>
            <a:ext cx="2026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STANDARD CHARTERED BANK SINGAPORE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72" name="Google Shape;972;p21"/>
          <p:cNvSpPr txBox="1"/>
          <p:nvPr/>
        </p:nvSpPr>
        <p:spPr>
          <a:xfrm>
            <a:off x="10351114" y="3463179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MHA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3" name="Google Shape;973;p21"/>
          <p:cNvSpPr txBox="1"/>
          <p:nvPr/>
        </p:nvSpPr>
        <p:spPr>
          <a:xfrm>
            <a:off x="10248000" y="4194900"/>
            <a:ext cx="168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Boeki Auto Pte Ltd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21"/>
          <p:cNvSpPr txBox="1"/>
          <p:nvPr/>
        </p:nvSpPr>
        <p:spPr>
          <a:xfrm>
            <a:off x="10331919" y="481092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STU MOE 3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75" name="Google Shape;975;p21"/>
          <p:cNvSpPr txBox="1"/>
          <p:nvPr/>
        </p:nvSpPr>
        <p:spPr>
          <a:xfrm>
            <a:off x="10315078" y="5484525"/>
            <a:ext cx="1539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3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76" name="Google Shape;976;p21"/>
          <p:cNvSpPr txBox="1"/>
          <p:nvPr/>
        </p:nvSpPr>
        <p:spPr>
          <a:xfrm>
            <a:off x="10300507" y="6137459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KPMG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77" name="Google Shape;977;p21"/>
          <p:cNvSpPr txBox="1"/>
          <p:nvPr/>
        </p:nvSpPr>
        <p:spPr>
          <a:xfrm>
            <a:off x="3304151" y="307413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8" name="Google Shape;978;p21"/>
          <p:cNvSpPr txBox="1"/>
          <p:nvPr/>
        </p:nvSpPr>
        <p:spPr>
          <a:xfrm>
            <a:off x="9251581" y="305380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9" name="Google Shape;979;p21"/>
          <p:cNvSpPr txBox="1"/>
          <p:nvPr/>
        </p:nvSpPr>
        <p:spPr>
          <a:xfrm>
            <a:off x="3313677" y="17579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0" name="Google Shape;980;p21"/>
          <p:cNvSpPr txBox="1"/>
          <p:nvPr/>
        </p:nvSpPr>
        <p:spPr>
          <a:xfrm>
            <a:off x="3425754" y="446667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1" name="Google Shape;981;p21"/>
          <p:cNvSpPr txBox="1"/>
          <p:nvPr/>
        </p:nvSpPr>
        <p:spPr>
          <a:xfrm>
            <a:off x="3425753" y="5742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2" name="Google Shape;982;p21"/>
          <p:cNvSpPr txBox="1"/>
          <p:nvPr/>
        </p:nvSpPr>
        <p:spPr>
          <a:xfrm>
            <a:off x="9230307" y="17579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3" name="Google Shape;983;p21"/>
          <p:cNvSpPr txBox="1"/>
          <p:nvPr/>
        </p:nvSpPr>
        <p:spPr>
          <a:xfrm>
            <a:off x="9286433" y="577172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4" name="Google Shape;984;p21"/>
          <p:cNvSpPr txBox="1"/>
          <p:nvPr/>
        </p:nvSpPr>
        <p:spPr>
          <a:xfrm>
            <a:off x="9265159" y="44758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21"/>
          <p:cNvSpPr txBox="1"/>
          <p:nvPr/>
        </p:nvSpPr>
        <p:spPr>
          <a:xfrm>
            <a:off x="4068500" y="1586250"/>
            <a:ext cx="1224000" cy="1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MIDAS SPORTS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6" name="Google Shape;986;p21"/>
          <p:cNvSpPr txBox="1"/>
          <p:nvPr/>
        </p:nvSpPr>
        <p:spPr>
          <a:xfrm>
            <a:off x="3956425" y="6019225"/>
            <a:ext cx="163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2</a:t>
            </a:r>
            <a:endParaRPr b="1"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7" name="Google Shape;987;p21"/>
          <p:cNvSpPr txBox="1"/>
          <p:nvPr/>
        </p:nvSpPr>
        <p:spPr>
          <a:xfrm>
            <a:off x="4177249" y="3340013"/>
            <a:ext cx="1006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MAYBANK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88" name="Google Shape;988;p21"/>
          <p:cNvSpPr txBox="1"/>
          <p:nvPr/>
        </p:nvSpPr>
        <p:spPr>
          <a:xfrm>
            <a:off x="3956425" y="4296363"/>
            <a:ext cx="1166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OC LIONS</a:t>
            </a:r>
            <a:endParaRPr b="1" i="0" sz="12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89" name="Google Shape;989;p21"/>
          <p:cNvSpPr txBox="1"/>
          <p:nvPr/>
        </p:nvSpPr>
        <p:spPr>
          <a:xfrm>
            <a:off x="7984969" y="151591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1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90" name="Google Shape;990;p21"/>
          <p:cNvSpPr txBox="1"/>
          <p:nvPr/>
        </p:nvSpPr>
        <p:spPr>
          <a:xfrm>
            <a:off x="8004502" y="331165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MHA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1" name="Google Shape;991;p21"/>
          <p:cNvSpPr txBox="1"/>
          <p:nvPr/>
        </p:nvSpPr>
        <p:spPr>
          <a:xfrm>
            <a:off x="7382100" y="4235850"/>
            <a:ext cx="1683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Boeki Auto Pte Ltd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2" name="Google Shape;992;p21"/>
          <p:cNvSpPr txBox="1"/>
          <p:nvPr/>
        </p:nvSpPr>
        <p:spPr>
          <a:xfrm>
            <a:off x="7525503" y="6084238"/>
            <a:ext cx="1539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3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93" name="Google Shape;993;p21"/>
          <p:cNvSpPr txBox="1"/>
          <p:nvPr/>
        </p:nvSpPr>
        <p:spPr>
          <a:xfrm>
            <a:off x="4949125" y="5282550"/>
            <a:ext cx="1683000" cy="2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2</a:t>
            </a:r>
            <a:endParaRPr b="1"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4" name="Google Shape;994;p21"/>
          <p:cNvSpPr txBox="1"/>
          <p:nvPr/>
        </p:nvSpPr>
        <p:spPr>
          <a:xfrm>
            <a:off x="4949125" y="2180638"/>
            <a:ext cx="1224000" cy="2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MIDAS SPORTS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p21"/>
          <p:cNvSpPr txBox="1"/>
          <p:nvPr/>
        </p:nvSpPr>
        <p:spPr>
          <a:xfrm>
            <a:off x="7373102" y="226164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MHA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996" name="Google Shape;996;p21"/>
          <p:cNvSpPr txBox="1"/>
          <p:nvPr/>
        </p:nvSpPr>
        <p:spPr>
          <a:xfrm>
            <a:off x="6936928" y="5324163"/>
            <a:ext cx="1539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3</a:t>
            </a:r>
            <a:endParaRPr b="1" i="0" sz="17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997" name="Google Shape;997;p21"/>
          <p:cNvSpPr txBox="1"/>
          <p:nvPr/>
        </p:nvSpPr>
        <p:spPr>
          <a:xfrm>
            <a:off x="5292500" y="3034650"/>
            <a:ext cx="1283700" cy="1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2</a:t>
            </a:r>
            <a:endParaRPr b="1"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8" name="Google Shape;998;p21"/>
          <p:cNvSpPr txBox="1"/>
          <p:nvPr/>
        </p:nvSpPr>
        <p:spPr>
          <a:xfrm>
            <a:off x="7017200" y="3027200"/>
            <a:ext cx="642900" cy="2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MHA</a:t>
            </a:r>
            <a:endParaRPr b="1" sz="1200">
              <a:solidFill>
                <a:srgbClr val="1F1F1F"/>
              </a:solidFill>
              <a:highlight>
                <a:srgbClr val="00FF00"/>
              </a:highlight>
              <a:latin typeface="Roboto"/>
              <a:ea typeface="Roboto"/>
              <a:cs typeface="Roboto"/>
              <a:sym typeface="Robo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9" name="Google Shape;999;p21"/>
          <p:cNvSpPr txBox="1"/>
          <p:nvPr/>
        </p:nvSpPr>
        <p:spPr>
          <a:xfrm>
            <a:off x="6664375" y="4593725"/>
            <a:ext cx="1435800" cy="2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SAFSA TEAM 3</a:t>
            </a:r>
            <a:endParaRPr b="1"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0" name="Google Shape;1000;p21"/>
          <p:cNvSpPr txBox="1"/>
          <p:nvPr/>
        </p:nvSpPr>
        <p:spPr>
          <a:xfrm>
            <a:off x="5251900" y="4635450"/>
            <a:ext cx="1283700" cy="6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MIDAS SPORTS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4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1005" name="Google Shape;1005;p22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006" name="Google Shape;1006;p22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Open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79 Teams</a:t>
            </a:r>
            <a:br>
              <a:rPr lang="en-US" sz="24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2 Conferences : Majulah &amp; Singapura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07" name="Google Shape;1007;p22"/>
          <p:cNvPicPr preferRelativeResize="0"/>
          <p:nvPr/>
        </p:nvPicPr>
        <p:blipFill rotWithShape="1">
          <a:blip r:embed="rId4">
            <a:alphaModFix/>
          </a:blip>
          <a:srcRect b="9284" l="2204" r="6350" t="7610"/>
          <a:stretch/>
        </p:blipFill>
        <p:spPr>
          <a:xfrm>
            <a:off x="3520480" y="2088281"/>
            <a:ext cx="5976664" cy="3456385"/>
          </a:xfrm>
          <a:prstGeom prst="rect">
            <a:avLst/>
          </a:prstGeom>
          <a:noFill/>
          <a:ln>
            <a:noFill/>
          </a:ln>
        </p:spPr>
      </p:pic>
      <p:sp>
        <p:nvSpPr>
          <p:cNvPr id="1008" name="Google Shape;1008;p22"/>
          <p:cNvSpPr txBox="1"/>
          <p:nvPr/>
        </p:nvSpPr>
        <p:spPr>
          <a:xfrm>
            <a:off x="5752728" y="2631069"/>
            <a:ext cx="151216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PESTA SUKAN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GRAND 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9" name="Google Shape;1009;p22"/>
          <p:cNvSpPr txBox="1"/>
          <p:nvPr/>
        </p:nvSpPr>
        <p:spPr>
          <a:xfrm>
            <a:off x="6092466" y="4104506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0" name="Google Shape;1010;p22"/>
          <p:cNvSpPr txBox="1"/>
          <p:nvPr/>
        </p:nvSpPr>
        <p:spPr>
          <a:xfrm>
            <a:off x="3232448" y="3495401"/>
            <a:ext cx="193890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Majulah Conference Finals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1" name="Google Shape;1011;p22"/>
          <p:cNvSpPr txBox="1"/>
          <p:nvPr/>
        </p:nvSpPr>
        <p:spPr>
          <a:xfrm>
            <a:off x="7826077" y="3484813"/>
            <a:ext cx="193890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Singapura Conference Finals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2" name="Google Shape;1012;p22"/>
          <p:cNvSpPr txBox="1"/>
          <p:nvPr/>
        </p:nvSpPr>
        <p:spPr>
          <a:xfrm>
            <a:off x="8921080" y="2381577"/>
            <a:ext cx="244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3" name="Google Shape;1013;p22"/>
          <p:cNvSpPr txBox="1"/>
          <p:nvPr/>
        </p:nvSpPr>
        <p:spPr>
          <a:xfrm>
            <a:off x="8954124" y="4680570"/>
            <a:ext cx="2448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4" name="Google Shape;1014;p22"/>
          <p:cNvSpPr txBox="1"/>
          <p:nvPr/>
        </p:nvSpPr>
        <p:spPr>
          <a:xfrm>
            <a:off x="2769250" y="2365675"/>
            <a:ext cx="21735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5" name="Google Shape;1015;p22"/>
          <p:cNvSpPr txBox="1"/>
          <p:nvPr/>
        </p:nvSpPr>
        <p:spPr>
          <a:xfrm>
            <a:off x="1051050" y="4588775"/>
            <a:ext cx="30720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6" name="Google Shape;1016;p22"/>
          <p:cNvSpPr txBox="1"/>
          <p:nvPr/>
        </p:nvSpPr>
        <p:spPr>
          <a:xfrm>
            <a:off x="4942750" y="3174025"/>
            <a:ext cx="16047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7" name="Google Shape;1017;p22"/>
          <p:cNvSpPr txBox="1"/>
          <p:nvPr/>
        </p:nvSpPr>
        <p:spPr>
          <a:xfrm>
            <a:off x="7264900" y="3174025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sz="15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8" name="Google Shape;1018;p22"/>
          <p:cNvSpPr txBox="1"/>
          <p:nvPr/>
        </p:nvSpPr>
        <p:spPr>
          <a:xfrm>
            <a:off x="7264900" y="4219988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sz="15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5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9" name="Google Shape;1019;p22"/>
          <p:cNvSpPr txBox="1"/>
          <p:nvPr/>
        </p:nvSpPr>
        <p:spPr>
          <a:xfrm>
            <a:off x="4123050" y="4196900"/>
            <a:ext cx="1938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4" name="Shape 10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Google Shape;1025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33521" y="1417631"/>
            <a:ext cx="7983546" cy="51488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1026" name="Google Shape;1026;p23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027" name="Google Shape;1027;p23"/>
          <p:cNvSpPr txBox="1"/>
          <p:nvPr>
            <p:ph type="title"/>
          </p:nvPr>
        </p:nvSpPr>
        <p:spPr>
          <a:xfrm>
            <a:off x="640080" y="504106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Open</a:t>
            </a:r>
            <a:br>
              <a:rPr b="1"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Majulah Conference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 13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8" name="Google Shape;1028;p23"/>
          <p:cNvSpPr txBox="1"/>
          <p:nvPr/>
        </p:nvSpPr>
        <p:spPr>
          <a:xfrm>
            <a:off x="5896744" y="3312418"/>
            <a:ext cx="122413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CONFERENCE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9" name="Google Shape;1029;p23"/>
          <p:cNvSpPr txBox="1"/>
          <p:nvPr/>
        </p:nvSpPr>
        <p:spPr>
          <a:xfrm>
            <a:off x="2869825" y="1697975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Boon Lay CSN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0" name="Google Shape;1030;p23"/>
          <p:cNvSpPr txBox="1"/>
          <p:nvPr/>
        </p:nvSpPr>
        <p:spPr>
          <a:xfrm>
            <a:off x="1379834" y="4173091"/>
            <a:ext cx="12240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SENGKANG EAST AEROS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1" name="Google Shape;1031;p23"/>
          <p:cNvSpPr txBox="1"/>
          <p:nvPr/>
        </p:nvSpPr>
        <p:spPr>
          <a:xfrm>
            <a:off x="1379834" y="4925853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White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2" name="Google Shape;1032;p23"/>
          <p:cNvSpPr txBox="1"/>
          <p:nvPr/>
        </p:nvSpPr>
        <p:spPr>
          <a:xfrm>
            <a:off x="1361865" y="5560353"/>
            <a:ext cx="12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highlight>
                  <a:srgbClr val="00FF00"/>
                </a:highlight>
              </a:rPr>
              <a:t>Jurong Central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3" name="Google Shape;1033;p23"/>
          <p:cNvSpPr txBox="1"/>
          <p:nvPr/>
        </p:nvSpPr>
        <p:spPr>
          <a:xfrm>
            <a:off x="1981923" y="6381700"/>
            <a:ext cx="7431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Loaded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4" name="Google Shape;1034;p23"/>
          <p:cNvSpPr txBox="1"/>
          <p:nvPr/>
        </p:nvSpPr>
        <p:spPr>
          <a:xfrm>
            <a:off x="9286425" y="1732150"/>
            <a:ext cx="1119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Nanyang Blue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5" name="Google Shape;1035;p23"/>
          <p:cNvSpPr txBox="1"/>
          <p:nvPr/>
        </p:nvSpPr>
        <p:spPr>
          <a:xfrm>
            <a:off x="10497748" y="2760875"/>
            <a:ext cx="920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Heng Yew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6" name="Google Shape;1036;p23"/>
          <p:cNvSpPr txBox="1"/>
          <p:nvPr/>
        </p:nvSpPr>
        <p:spPr>
          <a:xfrm>
            <a:off x="4168552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7" name="Google Shape;1037;p23"/>
          <p:cNvSpPr txBox="1"/>
          <p:nvPr/>
        </p:nvSpPr>
        <p:spPr>
          <a:xfrm>
            <a:off x="4168552" y="526766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8" name="Google Shape;1038;p23"/>
          <p:cNvSpPr txBox="1"/>
          <p:nvPr/>
        </p:nvSpPr>
        <p:spPr>
          <a:xfrm>
            <a:off x="8345016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9" name="Google Shape;1039;p23"/>
          <p:cNvSpPr txBox="1"/>
          <p:nvPr/>
        </p:nvSpPr>
        <p:spPr>
          <a:xfrm>
            <a:off x="8422337" y="525663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0" name="Google Shape;1040;p23"/>
          <p:cNvSpPr txBox="1"/>
          <p:nvPr/>
        </p:nvSpPr>
        <p:spPr>
          <a:xfrm>
            <a:off x="5109969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1" name="Google Shape;1041;p23"/>
          <p:cNvSpPr txBox="1"/>
          <p:nvPr/>
        </p:nvSpPr>
        <p:spPr>
          <a:xfrm>
            <a:off x="7342217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2" name="Google Shape;1042;p23"/>
          <p:cNvSpPr txBox="1"/>
          <p:nvPr/>
        </p:nvSpPr>
        <p:spPr>
          <a:xfrm>
            <a:off x="1484075" y="2807875"/>
            <a:ext cx="1119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Tungsan(HY)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3" name="Google Shape;1043;p23"/>
          <p:cNvSpPr txBox="1"/>
          <p:nvPr/>
        </p:nvSpPr>
        <p:spPr>
          <a:xfrm>
            <a:off x="1379909" y="3469989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b="0" i="0" sz="1400" u="none" cap="none" strike="noStrike">
              <a:solidFill>
                <a:schemeClr val="dk1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4" name="Google Shape;1044;p23"/>
          <p:cNvSpPr txBox="1"/>
          <p:nvPr/>
        </p:nvSpPr>
        <p:spPr>
          <a:xfrm>
            <a:off x="10553279" y="3416825"/>
            <a:ext cx="7431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Dwolf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5" name="Google Shape;1045;p23"/>
          <p:cNvSpPr txBox="1"/>
          <p:nvPr/>
        </p:nvSpPr>
        <p:spPr>
          <a:xfrm>
            <a:off x="9468579" y="449810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Milky Dragons (??)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6" name="Google Shape;1046;p23"/>
          <p:cNvSpPr txBox="1"/>
          <p:nvPr/>
        </p:nvSpPr>
        <p:spPr>
          <a:xfrm>
            <a:off x="10553286" y="5572083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Blue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7" name="Google Shape;1047;p23"/>
          <p:cNvSpPr txBox="1"/>
          <p:nvPr/>
        </p:nvSpPr>
        <p:spPr>
          <a:xfrm>
            <a:off x="3160440" y="31074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8" name="Google Shape;1048;p23"/>
          <p:cNvSpPr txBox="1"/>
          <p:nvPr/>
        </p:nvSpPr>
        <p:spPr>
          <a:xfrm>
            <a:off x="9286433" y="31074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9" name="Google Shape;1049;p23"/>
          <p:cNvSpPr txBox="1"/>
          <p:nvPr/>
        </p:nvSpPr>
        <p:spPr>
          <a:xfrm>
            <a:off x="3232448" y="45475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0" name="Google Shape;1050;p23"/>
          <p:cNvSpPr txBox="1"/>
          <p:nvPr/>
        </p:nvSpPr>
        <p:spPr>
          <a:xfrm>
            <a:off x="3232448" y="59877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1" name="Google Shape;1051;p23"/>
          <p:cNvSpPr txBox="1"/>
          <p:nvPr/>
        </p:nvSpPr>
        <p:spPr>
          <a:xfrm>
            <a:off x="9358441" y="597671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2" name="Google Shape;1052;p23"/>
          <p:cNvSpPr txBox="1"/>
          <p:nvPr/>
        </p:nvSpPr>
        <p:spPr>
          <a:xfrm>
            <a:off x="10551454" y="6284146"/>
            <a:ext cx="153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3" name="Google Shape;1053;p23"/>
          <p:cNvSpPr txBox="1"/>
          <p:nvPr/>
        </p:nvSpPr>
        <p:spPr>
          <a:xfrm>
            <a:off x="3803200" y="3194813"/>
            <a:ext cx="1538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4" name="Google Shape;1054;p23"/>
          <p:cNvSpPr txBox="1"/>
          <p:nvPr/>
        </p:nvSpPr>
        <p:spPr>
          <a:xfrm>
            <a:off x="3803200" y="4367763"/>
            <a:ext cx="18606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SENGKANG EAST AEROS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5" name="Google Shape;1055;p23"/>
          <p:cNvSpPr txBox="1"/>
          <p:nvPr/>
        </p:nvSpPr>
        <p:spPr>
          <a:xfrm>
            <a:off x="7527004" y="6209046"/>
            <a:ext cx="153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6" name="Google Shape;1056;p23"/>
          <p:cNvSpPr txBox="1"/>
          <p:nvPr/>
        </p:nvSpPr>
        <p:spPr>
          <a:xfrm>
            <a:off x="4121490" y="6209053"/>
            <a:ext cx="12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highlight>
                  <a:srgbClr val="00FF00"/>
                </a:highlight>
              </a:rPr>
              <a:t>Jurong Central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7" name="Google Shape;1057;p23"/>
          <p:cNvSpPr txBox="1"/>
          <p:nvPr/>
        </p:nvSpPr>
        <p:spPr>
          <a:xfrm>
            <a:off x="7984973" y="3349638"/>
            <a:ext cx="920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Heng Yew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8" name="Google Shape;1058;p23"/>
          <p:cNvSpPr txBox="1"/>
          <p:nvPr/>
        </p:nvSpPr>
        <p:spPr>
          <a:xfrm>
            <a:off x="4811300" y="2234575"/>
            <a:ext cx="15381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9" name="Google Shape;1059;p23"/>
          <p:cNvSpPr txBox="1"/>
          <p:nvPr/>
        </p:nvSpPr>
        <p:spPr>
          <a:xfrm>
            <a:off x="6707548" y="2234563"/>
            <a:ext cx="9207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Heng Yew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0" name="Google Shape;1060;p23"/>
          <p:cNvSpPr txBox="1"/>
          <p:nvPr/>
        </p:nvSpPr>
        <p:spPr>
          <a:xfrm>
            <a:off x="4764688" y="5382250"/>
            <a:ext cx="111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</a:rPr>
              <a:t>Jurong Central</a:t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1" name="Google Shape;1061;p23"/>
          <p:cNvSpPr txBox="1"/>
          <p:nvPr/>
        </p:nvSpPr>
        <p:spPr>
          <a:xfrm>
            <a:off x="6531925" y="5417125"/>
            <a:ext cx="2004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2" name="Google Shape;1062;p23"/>
          <p:cNvSpPr txBox="1"/>
          <p:nvPr/>
        </p:nvSpPr>
        <p:spPr>
          <a:xfrm>
            <a:off x="6270875" y="4019075"/>
            <a:ext cx="920700" cy="627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Siglap Basketball Team</a:t>
            </a:r>
            <a:endParaRPr sz="17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3" name="Google Shape;1063;p23"/>
          <p:cNvSpPr txBox="1"/>
          <p:nvPr/>
        </p:nvSpPr>
        <p:spPr>
          <a:xfrm>
            <a:off x="5808400" y="4019075"/>
            <a:ext cx="6429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Paya Lebar Youth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8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9" name="Google Shape;1069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603821" y="1382243"/>
            <a:ext cx="7983546" cy="514880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1070" name="Google Shape;1070;p24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071" name="Google Shape;1071;p24"/>
          <p:cNvSpPr txBox="1"/>
          <p:nvPr>
            <p:ph type="title"/>
          </p:nvPr>
        </p:nvSpPr>
        <p:spPr>
          <a:xfrm>
            <a:off x="640080" y="504106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Men’s Open</a:t>
            </a:r>
            <a:br>
              <a:rPr b="1"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Singapura Conference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 13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24"/>
          <p:cNvSpPr txBox="1"/>
          <p:nvPr/>
        </p:nvSpPr>
        <p:spPr>
          <a:xfrm>
            <a:off x="5896744" y="3312418"/>
            <a:ext cx="1224136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CONFERENCE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3" name="Google Shape;1073;p24"/>
          <p:cNvSpPr txBox="1"/>
          <p:nvPr/>
        </p:nvSpPr>
        <p:spPr>
          <a:xfrm>
            <a:off x="2547074" y="1705017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BUKIT TIMAH CSN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74" name="Google Shape;1074;p24"/>
          <p:cNvSpPr txBox="1"/>
          <p:nvPr/>
        </p:nvSpPr>
        <p:spPr>
          <a:xfrm>
            <a:off x="1379834" y="4173091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75" name="Google Shape;1075;p24"/>
          <p:cNvSpPr txBox="1"/>
          <p:nvPr/>
        </p:nvSpPr>
        <p:spPr>
          <a:xfrm>
            <a:off x="1660502" y="4882075"/>
            <a:ext cx="925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The Invader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6" name="Google Shape;1076;p24"/>
          <p:cNvSpPr txBox="1"/>
          <p:nvPr/>
        </p:nvSpPr>
        <p:spPr>
          <a:xfrm>
            <a:off x="1351315" y="5586816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Team Spirit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77" name="Google Shape;1077;p24"/>
          <p:cNvSpPr txBox="1"/>
          <p:nvPr/>
        </p:nvSpPr>
        <p:spPr>
          <a:xfrm>
            <a:off x="1961077" y="6275975"/>
            <a:ext cx="6429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JDC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78" name="Google Shape;1078;p24"/>
          <p:cNvSpPr txBox="1"/>
          <p:nvPr/>
        </p:nvSpPr>
        <p:spPr>
          <a:xfrm>
            <a:off x="9272736" y="1705017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CLEMENTI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79" name="Google Shape;1079;p24"/>
          <p:cNvSpPr txBox="1"/>
          <p:nvPr/>
        </p:nvSpPr>
        <p:spPr>
          <a:xfrm>
            <a:off x="10421542" y="2760866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TEAM BLAZE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80" name="Google Shape;1080;p24"/>
          <p:cNvSpPr txBox="1"/>
          <p:nvPr/>
        </p:nvSpPr>
        <p:spPr>
          <a:xfrm>
            <a:off x="4168552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1" name="Google Shape;1081;p24"/>
          <p:cNvSpPr txBox="1"/>
          <p:nvPr/>
        </p:nvSpPr>
        <p:spPr>
          <a:xfrm>
            <a:off x="4168552" y="526766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2" name="Google Shape;1082;p24"/>
          <p:cNvSpPr txBox="1"/>
          <p:nvPr/>
        </p:nvSpPr>
        <p:spPr>
          <a:xfrm>
            <a:off x="8345016" y="23873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3" name="Google Shape;1083;p24"/>
          <p:cNvSpPr txBox="1"/>
          <p:nvPr/>
        </p:nvSpPr>
        <p:spPr>
          <a:xfrm>
            <a:off x="8422337" y="525663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4" name="Google Shape;1084;p24"/>
          <p:cNvSpPr txBox="1"/>
          <p:nvPr/>
        </p:nvSpPr>
        <p:spPr>
          <a:xfrm>
            <a:off x="5109969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5" name="Google Shape;1085;p24"/>
          <p:cNvSpPr txBox="1"/>
          <p:nvPr/>
        </p:nvSpPr>
        <p:spPr>
          <a:xfrm>
            <a:off x="7342217" y="3818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6" name="Google Shape;1086;p24"/>
          <p:cNvSpPr txBox="1"/>
          <p:nvPr/>
        </p:nvSpPr>
        <p:spPr>
          <a:xfrm>
            <a:off x="1427250" y="2796785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Changi Simei CSN</a:t>
            </a:r>
            <a:endParaRPr b="1" i="0" sz="1400" u="none" cap="none" strike="noStrike">
              <a:solidFill>
                <a:schemeClr val="dk1"/>
              </a:solidFill>
              <a:highlight>
                <a:srgbClr val="00FF00"/>
              </a:highlight>
            </a:endParaRPr>
          </a:p>
        </p:txBody>
      </p:sp>
      <p:sp>
        <p:nvSpPr>
          <p:cNvPr id="1087" name="Google Shape;1087;p24"/>
          <p:cNvSpPr txBox="1"/>
          <p:nvPr/>
        </p:nvSpPr>
        <p:spPr>
          <a:xfrm>
            <a:off x="1893378" y="3460625"/>
            <a:ext cx="7626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AMK-HG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8" name="Google Shape;1088;p24"/>
          <p:cNvSpPr txBox="1"/>
          <p:nvPr/>
        </p:nvSpPr>
        <p:spPr>
          <a:xfrm>
            <a:off x="10400886" y="3493019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89" name="Google Shape;1089;p24"/>
          <p:cNvSpPr txBox="1"/>
          <p:nvPr/>
        </p:nvSpPr>
        <p:spPr>
          <a:xfrm>
            <a:off x="9316179" y="4574304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XH Huskies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90" name="Google Shape;1090;p24"/>
          <p:cNvSpPr txBox="1"/>
          <p:nvPr/>
        </p:nvSpPr>
        <p:spPr>
          <a:xfrm>
            <a:off x="10477086" y="5648283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Hornbills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91" name="Google Shape;1091;p24"/>
          <p:cNvSpPr txBox="1"/>
          <p:nvPr/>
        </p:nvSpPr>
        <p:spPr>
          <a:xfrm>
            <a:off x="3160440" y="31074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2" name="Google Shape;1092;p24"/>
          <p:cNvSpPr txBox="1"/>
          <p:nvPr/>
        </p:nvSpPr>
        <p:spPr>
          <a:xfrm>
            <a:off x="9286433" y="31074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3" name="Google Shape;1093;p24"/>
          <p:cNvSpPr txBox="1"/>
          <p:nvPr/>
        </p:nvSpPr>
        <p:spPr>
          <a:xfrm>
            <a:off x="3232448" y="45475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4" name="Google Shape;1094;p24"/>
          <p:cNvSpPr txBox="1"/>
          <p:nvPr/>
        </p:nvSpPr>
        <p:spPr>
          <a:xfrm>
            <a:off x="3232448" y="59877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5" name="Google Shape;1095;p24"/>
          <p:cNvSpPr txBox="1"/>
          <p:nvPr/>
        </p:nvSpPr>
        <p:spPr>
          <a:xfrm>
            <a:off x="9358441" y="597671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L13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6" name="Google Shape;1096;p24"/>
          <p:cNvSpPr txBox="1"/>
          <p:nvPr/>
        </p:nvSpPr>
        <p:spPr>
          <a:xfrm>
            <a:off x="10475251" y="6284150"/>
            <a:ext cx="13005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Tungsan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97" name="Google Shape;1097;p24"/>
          <p:cNvSpPr txBox="1"/>
          <p:nvPr/>
        </p:nvSpPr>
        <p:spPr>
          <a:xfrm>
            <a:off x="4026076" y="6209050"/>
            <a:ext cx="10839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Team Spirit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098" name="Google Shape;1098;p24"/>
          <p:cNvSpPr txBox="1"/>
          <p:nvPr/>
        </p:nvSpPr>
        <p:spPr>
          <a:xfrm>
            <a:off x="3803200" y="3268013"/>
            <a:ext cx="180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Changi Simei CSN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9" name="Google Shape;1099;p24"/>
          <p:cNvSpPr txBox="1"/>
          <p:nvPr/>
        </p:nvSpPr>
        <p:spPr>
          <a:xfrm>
            <a:off x="3947975" y="4359350"/>
            <a:ext cx="10839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0" name="Google Shape;1100;p24"/>
          <p:cNvSpPr txBox="1"/>
          <p:nvPr/>
        </p:nvSpPr>
        <p:spPr>
          <a:xfrm>
            <a:off x="8422250" y="6209050"/>
            <a:ext cx="762600" cy="1629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Tungsan</a:t>
            </a:r>
            <a:endParaRPr b="1"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1" name="Google Shape;1101;p24"/>
          <p:cNvSpPr txBox="1"/>
          <p:nvPr/>
        </p:nvSpPr>
        <p:spPr>
          <a:xfrm>
            <a:off x="4811300" y="2224450"/>
            <a:ext cx="1412700" cy="1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100">
                <a:solidFill>
                  <a:schemeClr val="dk1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Changi Simei CSN</a:t>
            </a:r>
            <a:endParaRPr sz="16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2" name="Google Shape;1102;p24"/>
          <p:cNvSpPr txBox="1"/>
          <p:nvPr/>
        </p:nvSpPr>
        <p:spPr>
          <a:xfrm>
            <a:off x="4829300" y="5420775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3" name="Google Shape;1103;p24"/>
          <p:cNvSpPr txBox="1"/>
          <p:nvPr/>
        </p:nvSpPr>
        <p:spPr>
          <a:xfrm>
            <a:off x="7984975" y="3357288"/>
            <a:ext cx="10839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4" name="Google Shape;1104;p24"/>
          <p:cNvSpPr txBox="1"/>
          <p:nvPr/>
        </p:nvSpPr>
        <p:spPr>
          <a:xfrm>
            <a:off x="6742550" y="2182750"/>
            <a:ext cx="10839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5" name="Google Shape;1105;p24"/>
          <p:cNvSpPr txBox="1"/>
          <p:nvPr/>
        </p:nvSpPr>
        <p:spPr>
          <a:xfrm>
            <a:off x="6625816" y="5484254"/>
            <a:ext cx="1224000" cy="230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XH Huskies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106" name="Google Shape;1106;p24"/>
          <p:cNvSpPr txBox="1"/>
          <p:nvPr/>
        </p:nvSpPr>
        <p:spPr>
          <a:xfrm>
            <a:off x="5865600" y="3973550"/>
            <a:ext cx="642900" cy="3858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Eng Tat Hornets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7" name="Google Shape;1107;p24"/>
          <p:cNvSpPr txBox="1"/>
          <p:nvPr/>
        </p:nvSpPr>
        <p:spPr>
          <a:xfrm>
            <a:off x="6741500" y="3956475"/>
            <a:ext cx="762600" cy="3858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Botanical Bros</a:t>
            </a:r>
            <a:endParaRPr b="1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12" name="Google Shape;1112;p2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8618" y="1843573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1113" name="Google Shape;1113;p25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114" name="Google Shape;1114;p25"/>
          <p:cNvSpPr txBox="1"/>
          <p:nvPr/>
        </p:nvSpPr>
        <p:spPr>
          <a:xfrm>
            <a:off x="3409439" y="2097649"/>
            <a:ext cx="1224000" cy="55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300">
                <a:highlight>
                  <a:srgbClr val="00FF00"/>
                </a:highlight>
              </a:rPr>
              <a:t>Pelle</a:t>
            </a:r>
            <a:endParaRPr b="1" sz="13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5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5" name="Google Shape;1115;p25"/>
          <p:cNvSpPr txBox="1"/>
          <p:nvPr/>
        </p:nvSpPr>
        <p:spPr>
          <a:xfrm>
            <a:off x="8633048" y="2016274"/>
            <a:ext cx="12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rgbClr val="1F1F1F"/>
                </a:solidFill>
                <a:highlight>
                  <a:srgbClr val="00FF00"/>
                </a:highlight>
              </a:rPr>
              <a:t>Cyclone BC</a:t>
            </a:r>
            <a:endParaRPr b="1" i="0" sz="16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116" name="Google Shape;1116;p25"/>
          <p:cNvSpPr txBox="1"/>
          <p:nvPr/>
        </p:nvSpPr>
        <p:spPr>
          <a:xfrm>
            <a:off x="1408298" y="401897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STARBALM Blue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117" name="Google Shape;1117;p25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8" name="Google Shape;1118;p25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9" name="Google Shape;1119;p25"/>
          <p:cNvSpPr txBox="1"/>
          <p:nvPr/>
        </p:nvSpPr>
        <p:spPr>
          <a:xfrm>
            <a:off x="10114094" y="533545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Radin Mas Huskies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0" name="Google Shape;1120;p25"/>
          <p:cNvSpPr txBox="1"/>
          <p:nvPr/>
        </p:nvSpPr>
        <p:spPr>
          <a:xfrm>
            <a:off x="1648272" y="5328642"/>
            <a:ext cx="1512300" cy="48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100">
                <a:highlight>
                  <a:srgbClr val="00FF00"/>
                </a:highlight>
              </a:rPr>
              <a:t>A1TITUDE</a:t>
            </a:r>
            <a:endParaRPr b="1" sz="11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3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1" name="Google Shape;1121;p25"/>
          <p:cNvSpPr txBox="1"/>
          <p:nvPr/>
        </p:nvSpPr>
        <p:spPr>
          <a:xfrm>
            <a:off x="7166374" y="4854200"/>
            <a:ext cx="642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Pepe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2" name="Google Shape;1122;p25"/>
          <p:cNvSpPr txBox="1"/>
          <p:nvPr/>
        </p:nvSpPr>
        <p:spPr>
          <a:xfrm>
            <a:off x="8638361" y="468057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3" name="Google Shape;1123;p25"/>
          <p:cNvSpPr txBox="1"/>
          <p:nvPr/>
        </p:nvSpPr>
        <p:spPr>
          <a:xfrm>
            <a:off x="5172609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4" name="Google Shape;1124;p25"/>
          <p:cNvSpPr txBox="1"/>
          <p:nvPr/>
        </p:nvSpPr>
        <p:spPr>
          <a:xfrm>
            <a:off x="7348778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5" name="Google Shape;1125;p25"/>
          <p:cNvSpPr txBox="1"/>
          <p:nvPr/>
        </p:nvSpPr>
        <p:spPr>
          <a:xfrm>
            <a:off x="3808512" y="46805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25"/>
          <p:cNvSpPr txBox="1"/>
          <p:nvPr/>
        </p:nvSpPr>
        <p:spPr>
          <a:xfrm>
            <a:off x="792480" y="4407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Women’s Open</a:t>
            </a:r>
            <a:br>
              <a:rPr b="0" i="0" lang="en-US" sz="4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6 Teams</a:t>
            </a:r>
            <a:endParaRPr b="0" i="0" sz="4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25"/>
          <p:cNvSpPr txBox="1"/>
          <p:nvPr/>
        </p:nvSpPr>
        <p:spPr>
          <a:xfrm>
            <a:off x="4445711" y="4861849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STARBALM Blue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128" name="Google Shape;1128;p25"/>
          <p:cNvSpPr txBox="1"/>
          <p:nvPr/>
        </p:nvSpPr>
        <p:spPr>
          <a:xfrm>
            <a:off x="5628439" y="3261549"/>
            <a:ext cx="1224000" cy="4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Pelle</a:t>
            </a:r>
            <a:endParaRPr b="1" sz="12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highlight>
                <a:srgbClr val="00FF00"/>
              </a:highlight>
            </a:endParaRPr>
          </a:p>
        </p:txBody>
      </p:sp>
      <p:sp>
        <p:nvSpPr>
          <p:cNvPr id="1129" name="Google Shape;1129;p25"/>
          <p:cNvSpPr txBox="1"/>
          <p:nvPr/>
        </p:nvSpPr>
        <p:spPr>
          <a:xfrm>
            <a:off x="6741224" y="3237000"/>
            <a:ext cx="642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200">
                <a:highlight>
                  <a:srgbClr val="00FF00"/>
                </a:highlight>
              </a:rPr>
              <a:t>Pepe</a:t>
            </a:r>
            <a:endParaRPr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0" name="Google Shape;1130;p25"/>
          <p:cNvSpPr txBox="1"/>
          <p:nvPr/>
        </p:nvSpPr>
        <p:spPr>
          <a:xfrm>
            <a:off x="4844925" y="4177050"/>
            <a:ext cx="1298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STARBALM Blue</a:t>
            </a:r>
            <a:endParaRPr b="1" sz="15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1" name="Google Shape;1131;p25"/>
          <p:cNvSpPr txBox="1"/>
          <p:nvPr/>
        </p:nvSpPr>
        <p:spPr>
          <a:xfrm>
            <a:off x="6542025" y="415585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100">
                <a:solidFill>
                  <a:schemeClr val="dk1"/>
                </a:solidFill>
                <a:highlight>
                  <a:srgbClr val="00FF00"/>
                </a:highlight>
              </a:rPr>
              <a:t>STARBALM Blue</a:t>
            </a:r>
            <a:endParaRPr b="1" sz="1500">
              <a:solidFill>
                <a:schemeClr val="dk1"/>
              </a:solidFill>
              <a:highlight>
                <a:srgbClr val="00FF00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102" name="Google Shape;102;p4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4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U10 Girls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4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4" name="Google Shape;104;p4"/>
          <p:cNvPicPr preferRelativeResize="0"/>
          <p:nvPr/>
        </p:nvPicPr>
        <p:blipFill rotWithShape="1">
          <a:blip r:embed="rId4">
            <a:alphaModFix/>
          </a:blip>
          <a:srcRect b="9284" l="2204" r="6350" t="7610"/>
          <a:stretch/>
        </p:blipFill>
        <p:spPr>
          <a:xfrm>
            <a:off x="3520480" y="2088281"/>
            <a:ext cx="5976664" cy="3456385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4"/>
          <p:cNvSpPr txBox="1"/>
          <p:nvPr/>
        </p:nvSpPr>
        <p:spPr>
          <a:xfrm>
            <a:off x="2800400" y="2402104"/>
            <a:ext cx="12240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Academy13 U10 Girls Red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4"/>
          <p:cNvSpPr txBox="1"/>
          <p:nvPr/>
        </p:nvSpPr>
        <p:spPr>
          <a:xfrm>
            <a:off x="8885075" y="2404200"/>
            <a:ext cx="1584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ABA Ducks Legendz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4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4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4"/>
          <p:cNvSpPr txBox="1"/>
          <p:nvPr/>
        </p:nvSpPr>
        <p:spPr>
          <a:xfrm>
            <a:off x="8519751" y="4680570"/>
            <a:ext cx="14763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ABA B.R.Z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3RD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2972680" y="4784369"/>
            <a:ext cx="1584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SKEM</a:t>
            </a:r>
            <a:endParaRPr b="1"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5261225" y="3229379"/>
            <a:ext cx="1224000" cy="8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Academy13 U10 Girls Red</a:t>
            </a:r>
            <a:endParaRPr b="1" sz="1000">
              <a:highlight>
                <a:srgbClr val="00FF00"/>
              </a:highlight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2ND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6485225" y="3354150"/>
            <a:ext cx="1584300" cy="4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ABA Ducks Legendz 1ST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0136" y="1642358"/>
            <a:ext cx="7341324" cy="487564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119" name="Google Shape;119;p3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3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U10 Boys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16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3"/>
          <p:cNvSpPr txBox="1"/>
          <p:nvPr/>
        </p:nvSpPr>
        <p:spPr>
          <a:xfrm>
            <a:off x="10013174" y="1656234"/>
            <a:ext cx="12240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SBA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3"/>
          <p:cNvSpPr txBox="1"/>
          <p:nvPr/>
        </p:nvSpPr>
        <p:spPr>
          <a:xfrm>
            <a:off x="10046062" y="3001466"/>
            <a:ext cx="12240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U10B</a:t>
            </a:r>
            <a:endParaRPr b="0" i="0" sz="13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3"/>
          <p:cNvSpPr txBox="1"/>
          <p:nvPr/>
        </p:nvSpPr>
        <p:spPr>
          <a:xfrm>
            <a:off x="2098321" y="3008350"/>
            <a:ext cx="642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HOB</a:t>
            </a: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3"/>
          <p:cNvSpPr txBox="1"/>
          <p:nvPr/>
        </p:nvSpPr>
        <p:spPr>
          <a:xfrm>
            <a:off x="6079420" y="3492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3"/>
          <p:cNvSpPr txBox="1"/>
          <p:nvPr/>
        </p:nvSpPr>
        <p:spPr>
          <a:xfrm>
            <a:off x="5984453" y="4416925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3"/>
          <p:cNvSpPr txBox="1"/>
          <p:nvPr/>
        </p:nvSpPr>
        <p:spPr>
          <a:xfrm>
            <a:off x="10065901" y="4364937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Lions Magic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3"/>
          <p:cNvSpPr txBox="1"/>
          <p:nvPr/>
        </p:nvSpPr>
        <p:spPr>
          <a:xfrm>
            <a:off x="1445251" y="2236157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D&amp;D Papaya</a:t>
            </a:r>
            <a:endParaRPr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 txBox="1"/>
          <p:nvPr/>
        </p:nvSpPr>
        <p:spPr>
          <a:xfrm>
            <a:off x="10065901" y="6230879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ACE 10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3"/>
          <p:cNvSpPr txBox="1"/>
          <p:nvPr/>
        </p:nvSpPr>
        <p:spPr>
          <a:xfrm>
            <a:off x="10046238" y="492045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2K24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3"/>
          <p:cNvSpPr txBox="1"/>
          <p:nvPr/>
        </p:nvSpPr>
        <p:spPr>
          <a:xfrm>
            <a:off x="4063197" y="254609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3"/>
          <p:cNvSpPr txBox="1"/>
          <p:nvPr/>
        </p:nvSpPr>
        <p:spPr>
          <a:xfrm>
            <a:off x="4063196" y="528154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3"/>
          <p:cNvSpPr txBox="1"/>
          <p:nvPr/>
        </p:nvSpPr>
        <p:spPr>
          <a:xfrm>
            <a:off x="8273008" y="257322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3"/>
          <p:cNvSpPr txBox="1"/>
          <p:nvPr/>
        </p:nvSpPr>
        <p:spPr>
          <a:xfrm>
            <a:off x="8292425" y="526718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3"/>
          <p:cNvSpPr txBox="1"/>
          <p:nvPr/>
        </p:nvSpPr>
        <p:spPr>
          <a:xfrm>
            <a:off x="5189759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3"/>
          <p:cNvSpPr txBox="1"/>
          <p:nvPr/>
        </p:nvSpPr>
        <p:spPr>
          <a:xfrm>
            <a:off x="7048872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6" name="Google Shape;136;p3"/>
          <p:cNvSpPr txBox="1"/>
          <p:nvPr/>
        </p:nvSpPr>
        <p:spPr>
          <a:xfrm>
            <a:off x="1360121" y="6257279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SGB Lion Thunder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3"/>
          <p:cNvSpPr txBox="1"/>
          <p:nvPr/>
        </p:nvSpPr>
        <p:spPr>
          <a:xfrm>
            <a:off x="2039502" y="1671575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ACED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3"/>
          <p:cNvSpPr txBox="1"/>
          <p:nvPr/>
        </p:nvSpPr>
        <p:spPr>
          <a:xfrm>
            <a:off x="3110845" y="324939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3"/>
          <p:cNvSpPr txBox="1"/>
          <p:nvPr/>
        </p:nvSpPr>
        <p:spPr>
          <a:xfrm>
            <a:off x="9058275" y="32290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Google Shape;140;p3"/>
          <p:cNvSpPr txBox="1"/>
          <p:nvPr/>
        </p:nvSpPr>
        <p:spPr>
          <a:xfrm>
            <a:off x="1962296" y="4336938"/>
            <a:ext cx="7734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Hoopers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3"/>
          <p:cNvSpPr txBox="1"/>
          <p:nvPr/>
        </p:nvSpPr>
        <p:spPr>
          <a:xfrm>
            <a:off x="1356560" y="5619318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Warriors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2" name="Google Shape;142;p3"/>
          <p:cNvSpPr txBox="1"/>
          <p:nvPr/>
        </p:nvSpPr>
        <p:spPr>
          <a:xfrm>
            <a:off x="10046238" y="361395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CJX3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3" name="Google Shape;143;p3"/>
          <p:cNvSpPr txBox="1"/>
          <p:nvPr/>
        </p:nvSpPr>
        <p:spPr>
          <a:xfrm>
            <a:off x="10013174" y="2279754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Wildcats Gold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3"/>
          <p:cNvSpPr txBox="1"/>
          <p:nvPr/>
        </p:nvSpPr>
        <p:spPr>
          <a:xfrm>
            <a:off x="1401564" y="4936659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Lions Hurricane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3"/>
          <p:cNvSpPr txBox="1"/>
          <p:nvPr/>
        </p:nvSpPr>
        <p:spPr>
          <a:xfrm>
            <a:off x="1328979" y="3676650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ABA (SK) white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p3"/>
          <p:cNvSpPr txBox="1"/>
          <p:nvPr/>
        </p:nvSpPr>
        <p:spPr>
          <a:xfrm>
            <a:off x="9735871" y="5491575"/>
            <a:ext cx="1512300" cy="6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ABA(SK) Junior Jammers</a:t>
            </a:r>
            <a:endParaRPr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3"/>
          <p:cNvSpPr txBox="1"/>
          <p:nvPr/>
        </p:nvSpPr>
        <p:spPr>
          <a:xfrm>
            <a:off x="312037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3"/>
          <p:cNvSpPr txBox="1"/>
          <p:nvPr/>
        </p:nvSpPr>
        <p:spPr>
          <a:xfrm>
            <a:off x="3232448" y="464193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3"/>
          <p:cNvSpPr txBox="1"/>
          <p:nvPr/>
        </p:nvSpPr>
        <p:spPr>
          <a:xfrm>
            <a:off x="3232447" y="591749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" name="Google Shape;150;p3"/>
          <p:cNvSpPr txBox="1"/>
          <p:nvPr/>
        </p:nvSpPr>
        <p:spPr>
          <a:xfrm>
            <a:off x="903700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3"/>
          <p:cNvSpPr txBox="1"/>
          <p:nvPr/>
        </p:nvSpPr>
        <p:spPr>
          <a:xfrm>
            <a:off x="9093127" y="59469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3"/>
          <p:cNvSpPr txBox="1"/>
          <p:nvPr/>
        </p:nvSpPr>
        <p:spPr>
          <a:xfrm>
            <a:off x="9071853" y="46511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" name="Google Shape;153;p3"/>
          <p:cNvSpPr txBox="1"/>
          <p:nvPr/>
        </p:nvSpPr>
        <p:spPr>
          <a:xfrm>
            <a:off x="3232454" y="3380950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ABA (SK) white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3"/>
          <p:cNvSpPr txBox="1"/>
          <p:nvPr/>
        </p:nvSpPr>
        <p:spPr>
          <a:xfrm>
            <a:off x="3875202" y="1894163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ACED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3"/>
          <p:cNvSpPr txBox="1"/>
          <p:nvPr/>
        </p:nvSpPr>
        <p:spPr>
          <a:xfrm>
            <a:off x="3374610" y="607569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Warriors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" name="Google Shape;156;p3"/>
          <p:cNvSpPr txBox="1"/>
          <p:nvPr/>
        </p:nvSpPr>
        <p:spPr>
          <a:xfrm>
            <a:off x="3374589" y="4533709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Lions Hurricane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 txBox="1"/>
          <p:nvPr/>
        </p:nvSpPr>
        <p:spPr>
          <a:xfrm>
            <a:off x="7812999" y="1886925"/>
            <a:ext cx="45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SBA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3"/>
          <p:cNvSpPr txBox="1"/>
          <p:nvPr/>
        </p:nvSpPr>
        <p:spPr>
          <a:xfrm>
            <a:off x="7459362" y="3485091"/>
            <a:ext cx="12240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U10B</a:t>
            </a:r>
            <a:endParaRPr b="0" i="0" sz="13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3"/>
          <p:cNvSpPr txBox="1"/>
          <p:nvPr/>
        </p:nvSpPr>
        <p:spPr>
          <a:xfrm>
            <a:off x="7710051" y="6073225"/>
            <a:ext cx="773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ACE 10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3"/>
          <p:cNvSpPr txBox="1"/>
          <p:nvPr/>
        </p:nvSpPr>
        <p:spPr>
          <a:xfrm>
            <a:off x="7537763" y="4524927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2K24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3"/>
          <p:cNvSpPr txBox="1"/>
          <p:nvPr/>
        </p:nvSpPr>
        <p:spPr>
          <a:xfrm>
            <a:off x="4824498" y="535399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Warriors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3"/>
          <p:cNvSpPr txBox="1"/>
          <p:nvPr/>
        </p:nvSpPr>
        <p:spPr>
          <a:xfrm>
            <a:off x="5346477" y="2395538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ACED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3"/>
          <p:cNvSpPr txBox="1"/>
          <p:nvPr/>
        </p:nvSpPr>
        <p:spPr>
          <a:xfrm>
            <a:off x="6570426" y="5491575"/>
            <a:ext cx="773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ACE 10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3"/>
          <p:cNvSpPr txBox="1"/>
          <p:nvPr/>
        </p:nvSpPr>
        <p:spPr>
          <a:xfrm>
            <a:off x="6819799" y="2403350"/>
            <a:ext cx="45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SBA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3"/>
          <p:cNvSpPr txBox="1"/>
          <p:nvPr/>
        </p:nvSpPr>
        <p:spPr>
          <a:xfrm>
            <a:off x="6570424" y="3769150"/>
            <a:ext cx="4599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SBA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3"/>
          <p:cNvSpPr txBox="1"/>
          <p:nvPr/>
        </p:nvSpPr>
        <p:spPr>
          <a:xfrm>
            <a:off x="5636927" y="3761338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ACED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0136" y="1642358"/>
            <a:ext cx="7341323" cy="487564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172" name="Google Shape;172;p5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173" name="Google Shape;173;p5"/>
          <p:cNvSpPr txBox="1"/>
          <p:nvPr>
            <p:ph type="title"/>
          </p:nvPr>
        </p:nvSpPr>
        <p:spPr>
          <a:xfrm>
            <a:off x="640080" y="288370"/>
            <a:ext cx="115215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U12 Boys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16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5"/>
          <p:cNvSpPr txBox="1"/>
          <p:nvPr/>
        </p:nvSpPr>
        <p:spPr>
          <a:xfrm>
            <a:off x="10013174" y="165623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little dragons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75" name="Google Shape;175;p5"/>
          <p:cNvSpPr txBox="1"/>
          <p:nvPr/>
        </p:nvSpPr>
        <p:spPr>
          <a:xfrm>
            <a:off x="10046047" y="3001475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SGB Lions Lightning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5"/>
          <p:cNvSpPr txBox="1"/>
          <p:nvPr/>
        </p:nvSpPr>
        <p:spPr>
          <a:xfrm>
            <a:off x="1260119" y="300836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BallersForLife(BFL)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77" name="Google Shape;177;p5"/>
          <p:cNvSpPr txBox="1"/>
          <p:nvPr/>
        </p:nvSpPr>
        <p:spPr>
          <a:xfrm>
            <a:off x="6079420" y="34921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5"/>
          <p:cNvSpPr txBox="1"/>
          <p:nvPr/>
        </p:nvSpPr>
        <p:spPr>
          <a:xfrm>
            <a:off x="5984453" y="4416925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5"/>
          <p:cNvSpPr txBox="1"/>
          <p:nvPr/>
        </p:nvSpPr>
        <p:spPr>
          <a:xfrm>
            <a:off x="10065901" y="4364937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SG Legends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80" name="Google Shape;180;p5"/>
          <p:cNvSpPr txBox="1"/>
          <p:nvPr/>
        </p:nvSpPr>
        <p:spPr>
          <a:xfrm>
            <a:off x="10065901" y="5648157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U12 Boys Red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81" name="Google Shape;181;p5"/>
          <p:cNvSpPr txBox="1"/>
          <p:nvPr/>
        </p:nvSpPr>
        <p:spPr>
          <a:xfrm>
            <a:off x="10065901" y="6230879"/>
            <a:ext cx="18075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</a:rPr>
              <a:t>ABA Orangutan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82" name="Google Shape;182;p5"/>
          <p:cNvSpPr txBox="1"/>
          <p:nvPr/>
        </p:nvSpPr>
        <p:spPr>
          <a:xfrm>
            <a:off x="10046247" y="4996650"/>
            <a:ext cx="1314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</a:rPr>
              <a:t>T</a:t>
            </a:r>
            <a:r>
              <a:rPr b="1" lang="en-US" sz="900">
                <a:solidFill>
                  <a:schemeClr val="dk1"/>
                </a:solidFill>
                <a:highlight>
                  <a:srgbClr val="00FF00"/>
                </a:highlight>
              </a:rPr>
              <a:t>hunder Bulls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5"/>
          <p:cNvSpPr txBox="1"/>
          <p:nvPr/>
        </p:nvSpPr>
        <p:spPr>
          <a:xfrm>
            <a:off x="4063197" y="254609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5"/>
          <p:cNvSpPr txBox="1"/>
          <p:nvPr/>
        </p:nvSpPr>
        <p:spPr>
          <a:xfrm>
            <a:off x="4063196" y="528154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5"/>
          <p:cNvSpPr txBox="1"/>
          <p:nvPr/>
        </p:nvSpPr>
        <p:spPr>
          <a:xfrm>
            <a:off x="8273008" y="257322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5"/>
          <p:cNvSpPr txBox="1"/>
          <p:nvPr/>
        </p:nvSpPr>
        <p:spPr>
          <a:xfrm>
            <a:off x="8292425" y="526718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5189759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7048872" y="390755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988726" y="6257275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Zenith Basketball Academy</a:t>
            </a:r>
            <a:endParaRPr b="1" i="0" sz="10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1540256" y="1626087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ABA Cobra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91" name="Google Shape;191;p5"/>
          <p:cNvSpPr txBox="1"/>
          <p:nvPr/>
        </p:nvSpPr>
        <p:spPr>
          <a:xfrm>
            <a:off x="3110845" y="324939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5"/>
          <p:cNvSpPr txBox="1"/>
          <p:nvPr/>
        </p:nvSpPr>
        <p:spPr>
          <a:xfrm>
            <a:off x="9058275" y="32290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5"/>
          <p:cNvSpPr txBox="1"/>
          <p:nvPr/>
        </p:nvSpPr>
        <p:spPr>
          <a:xfrm>
            <a:off x="1992321" y="4367900"/>
            <a:ext cx="724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P95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94" name="Google Shape;194;p5"/>
          <p:cNvSpPr txBox="1"/>
          <p:nvPr/>
        </p:nvSpPr>
        <p:spPr>
          <a:xfrm>
            <a:off x="1280360" y="5619318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highlight>
                  <a:srgbClr val="00FF00"/>
                </a:highlight>
              </a:rPr>
              <a:t>ABA Happy Meal</a:t>
            </a:r>
            <a:endParaRPr b="1" sz="1000">
              <a:highlight>
                <a:srgbClr val="00FF00"/>
              </a:highlight>
            </a:endParaRPr>
          </a:p>
        </p:txBody>
      </p:sp>
      <p:sp>
        <p:nvSpPr>
          <p:cNvPr id="195" name="Google Shape;195;p5"/>
          <p:cNvSpPr txBox="1"/>
          <p:nvPr/>
        </p:nvSpPr>
        <p:spPr>
          <a:xfrm>
            <a:off x="10122438" y="361395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W.A.Y - We Are Young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96" name="Google Shape;196;p5"/>
          <p:cNvSpPr txBox="1"/>
          <p:nvPr/>
        </p:nvSpPr>
        <p:spPr>
          <a:xfrm>
            <a:off x="9679762" y="2240404"/>
            <a:ext cx="1807500" cy="4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ABA B.A.Y Hawks</a:t>
            </a:r>
            <a:endParaRPr b="1"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5"/>
          <p:cNvSpPr txBox="1"/>
          <p:nvPr/>
        </p:nvSpPr>
        <p:spPr>
          <a:xfrm>
            <a:off x="2011174" y="5012850"/>
            <a:ext cx="8328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000">
                <a:highlight>
                  <a:srgbClr val="00FF00"/>
                </a:highlight>
              </a:rPr>
              <a:t>Stinger</a:t>
            </a:r>
            <a:r>
              <a:rPr b="1" lang="en-US" sz="1000">
                <a:highlight>
                  <a:srgbClr val="00FF00"/>
                </a:highlight>
              </a:rPr>
              <a:t>s</a:t>
            </a:r>
            <a:endParaRPr sz="10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5"/>
          <p:cNvSpPr txBox="1"/>
          <p:nvPr/>
        </p:nvSpPr>
        <p:spPr>
          <a:xfrm>
            <a:off x="1927104" y="3636075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3AnK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199" name="Google Shape;199;p5"/>
          <p:cNvSpPr txBox="1"/>
          <p:nvPr/>
        </p:nvSpPr>
        <p:spPr>
          <a:xfrm>
            <a:off x="1360121" y="225920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Swag Ballers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00" name="Google Shape;200;p5"/>
          <p:cNvSpPr txBox="1"/>
          <p:nvPr/>
        </p:nvSpPr>
        <p:spPr>
          <a:xfrm>
            <a:off x="312037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5"/>
          <p:cNvSpPr txBox="1"/>
          <p:nvPr/>
        </p:nvSpPr>
        <p:spPr>
          <a:xfrm>
            <a:off x="3232448" y="464193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5"/>
          <p:cNvSpPr txBox="1"/>
          <p:nvPr/>
        </p:nvSpPr>
        <p:spPr>
          <a:xfrm>
            <a:off x="3232447" y="591749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5"/>
          <p:cNvSpPr txBox="1"/>
          <p:nvPr/>
        </p:nvSpPr>
        <p:spPr>
          <a:xfrm>
            <a:off x="9037001" y="193323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5"/>
          <p:cNvSpPr txBox="1"/>
          <p:nvPr/>
        </p:nvSpPr>
        <p:spPr>
          <a:xfrm>
            <a:off x="9093127" y="59469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5"/>
          <p:cNvSpPr txBox="1"/>
          <p:nvPr/>
        </p:nvSpPr>
        <p:spPr>
          <a:xfrm>
            <a:off x="9071853" y="46511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5"/>
          <p:cNvSpPr txBox="1"/>
          <p:nvPr/>
        </p:nvSpPr>
        <p:spPr>
          <a:xfrm>
            <a:off x="4160367" y="3462000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3AnK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07" name="Google Shape;207;p5"/>
          <p:cNvSpPr txBox="1"/>
          <p:nvPr/>
        </p:nvSpPr>
        <p:spPr>
          <a:xfrm>
            <a:off x="3439396" y="1894225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Swag Ballers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08" name="Google Shape;208;p5"/>
          <p:cNvSpPr txBox="1"/>
          <p:nvPr/>
        </p:nvSpPr>
        <p:spPr>
          <a:xfrm>
            <a:off x="4160371" y="4524613"/>
            <a:ext cx="724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P95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09" name="Google Shape;209;p5"/>
          <p:cNvSpPr txBox="1"/>
          <p:nvPr/>
        </p:nvSpPr>
        <p:spPr>
          <a:xfrm>
            <a:off x="3875210" y="6069168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highlight>
                  <a:srgbClr val="00FF00"/>
                </a:highlight>
              </a:rPr>
              <a:t>ABA Happy Meal</a:t>
            </a:r>
            <a:endParaRPr b="1" sz="1000">
              <a:highlight>
                <a:srgbClr val="00FF00"/>
              </a:highlight>
            </a:endParaRPr>
          </a:p>
        </p:txBody>
      </p:sp>
      <p:sp>
        <p:nvSpPr>
          <p:cNvPr id="210" name="Google Shape;210;p5"/>
          <p:cNvSpPr txBox="1"/>
          <p:nvPr/>
        </p:nvSpPr>
        <p:spPr>
          <a:xfrm>
            <a:off x="7276024" y="187238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little dragons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1" name="Google Shape;211;p5"/>
          <p:cNvSpPr txBox="1"/>
          <p:nvPr/>
        </p:nvSpPr>
        <p:spPr>
          <a:xfrm>
            <a:off x="7188351" y="4509325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SG Legends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2" name="Google Shape;212;p5"/>
          <p:cNvSpPr txBox="1"/>
          <p:nvPr/>
        </p:nvSpPr>
        <p:spPr>
          <a:xfrm>
            <a:off x="6722176" y="602513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U12 Boys Red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3" name="Google Shape;213;p5"/>
          <p:cNvSpPr txBox="1"/>
          <p:nvPr/>
        </p:nvSpPr>
        <p:spPr>
          <a:xfrm>
            <a:off x="6986463" y="347730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W.A.Y - We Are Young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4" name="Google Shape;214;p5"/>
          <p:cNvSpPr txBox="1"/>
          <p:nvPr/>
        </p:nvSpPr>
        <p:spPr>
          <a:xfrm>
            <a:off x="4754984" y="238046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Swag Ballers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5" name="Google Shape;215;p5"/>
          <p:cNvSpPr txBox="1"/>
          <p:nvPr/>
        </p:nvSpPr>
        <p:spPr>
          <a:xfrm>
            <a:off x="4786398" y="5465318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highlight>
                  <a:srgbClr val="00FF00"/>
                </a:highlight>
              </a:rPr>
              <a:t>ABA Happy Meal</a:t>
            </a:r>
            <a:endParaRPr b="1" sz="1000">
              <a:highlight>
                <a:srgbClr val="00FF00"/>
              </a:highlight>
            </a:endParaRPr>
          </a:p>
        </p:txBody>
      </p:sp>
      <p:sp>
        <p:nvSpPr>
          <p:cNvPr id="216" name="Google Shape;216;p5"/>
          <p:cNvSpPr txBox="1"/>
          <p:nvPr/>
        </p:nvSpPr>
        <p:spPr>
          <a:xfrm>
            <a:off x="6400799" y="2574972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chemeClr val="dk1"/>
                </a:solidFill>
                <a:highlight>
                  <a:srgbClr val="00FF00"/>
                </a:highlight>
              </a:rPr>
              <a:t>little dragons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7" name="Google Shape;217;p5"/>
          <p:cNvSpPr txBox="1"/>
          <p:nvPr/>
        </p:nvSpPr>
        <p:spPr>
          <a:xfrm>
            <a:off x="6256651" y="5450025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SG Legends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8" name="Google Shape;218;p5"/>
          <p:cNvSpPr txBox="1"/>
          <p:nvPr/>
        </p:nvSpPr>
        <p:spPr>
          <a:xfrm>
            <a:off x="4884584" y="3860250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0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Swag Ballers</a:t>
            </a:r>
            <a:endParaRPr b="1" i="0" sz="15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19" name="Google Shape;219;p5"/>
          <p:cNvSpPr txBox="1"/>
          <p:nvPr/>
        </p:nvSpPr>
        <p:spPr>
          <a:xfrm>
            <a:off x="6256651" y="3851000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SG Legends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" name="Google Shape;224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8618" y="1843573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225" name="Google Shape;225;p6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6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U12 Girls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6"/>
          <p:cNvSpPr txBox="1"/>
          <p:nvPr/>
        </p:nvSpPr>
        <p:spPr>
          <a:xfrm>
            <a:off x="2696979" y="2016275"/>
            <a:ext cx="16518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Academy13 U12 Girls Blue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28" name="Google Shape;228;p6"/>
          <p:cNvSpPr txBox="1"/>
          <p:nvPr/>
        </p:nvSpPr>
        <p:spPr>
          <a:xfrm>
            <a:off x="8633048" y="2016274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 U12 Girls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9" name="Google Shape;229;p6"/>
          <p:cNvSpPr txBox="1"/>
          <p:nvPr/>
        </p:nvSpPr>
        <p:spPr>
          <a:xfrm>
            <a:off x="1713098" y="4018974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ABA Dunkin Donuts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6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6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6"/>
          <p:cNvSpPr txBox="1"/>
          <p:nvPr/>
        </p:nvSpPr>
        <p:spPr>
          <a:xfrm>
            <a:off x="10114094" y="5335453"/>
            <a:ext cx="1512300" cy="230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lang="en-US" sz="900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ABA Lightning Rocket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233" name="Google Shape;233;p6"/>
          <p:cNvSpPr txBox="1"/>
          <p:nvPr/>
        </p:nvSpPr>
        <p:spPr>
          <a:xfrm>
            <a:off x="2395099" y="5312342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People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4" name="Google Shape;234;p6"/>
          <p:cNvSpPr txBox="1"/>
          <p:nvPr/>
        </p:nvSpPr>
        <p:spPr>
          <a:xfrm>
            <a:off x="10114094" y="396949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ABA Gold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6"/>
          <p:cNvSpPr txBox="1"/>
          <p:nvPr/>
        </p:nvSpPr>
        <p:spPr>
          <a:xfrm>
            <a:off x="8638361" y="468057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6"/>
          <p:cNvSpPr txBox="1"/>
          <p:nvPr/>
        </p:nvSpPr>
        <p:spPr>
          <a:xfrm>
            <a:off x="5172609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6"/>
          <p:cNvSpPr txBox="1"/>
          <p:nvPr/>
        </p:nvSpPr>
        <p:spPr>
          <a:xfrm>
            <a:off x="7348778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p6"/>
          <p:cNvSpPr txBox="1"/>
          <p:nvPr/>
        </p:nvSpPr>
        <p:spPr>
          <a:xfrm>
            <a:off x="3808512" y="46805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6"/>
          <p:cNvSpPr txBox="1"/>
          <p:nvPr/>
        </p:nvSpPr>
        <p:spPr>
          <a:xfrm>
            <a:off x="4746280" y="4854800"/>
            <a:ext cx="8328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/>
              <a:t>People</a:t>
            </a:r>
            <a:endParaRPr/>
          </a:p>
        </p:txBody>
      </p:sp>
      <p:sp>
        <p:nvSpPr>
          <p:cNvPr id="240" name="Google Shape;240;p6"/>
          <p:cNvSpPr txBox="1"/>
          <p:nvPr/>
        </p:nvSpPr>
        <p:spPr>
          <a:xfrm>
            <a:off x="7120744" y="4870093"/>
            <a:ext cx="15123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ABA Gold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6"/>
          <p:cNvSpPr txBox="1"/>
          <p:nvPr/>
        </p:nvSpPr>
        <p:spPr>
          <a:xfrm>
            <a:off x="6400798" y="3138749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 U12 Girls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6"/>
          <p:cNvSpPr txBox="1"/>
          <p:nvPr/>
        </p:nvSpPr>
        <p:spPr>
          <a:xfrm>
            <a:off x="5579080" y="3231150"/>
            <a:ext cx="832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People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7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8" name="Google Shape;24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68352" y="1352842"/>
            <a:ext cx="7929861" cy="5487967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249" name="Google Shape;249;p7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7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U14 Boys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24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7"/>
          <p:cNvSpPr txBox="1"/>
          <p:nvPr/>
        </p:nvSpPr>
        <p:spPr>
          <a:xfrm>
            <a:off x="2179440" y="1458605"/>
            <a:ext cx="1224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U14 Boys Blue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7"/>
          <p:cNvSpPr txBox="1"/>
          <p:nvPr/>
        </p:nvSpPr>
        <p:spPr>
          <a:xfrm>
            <a:off x="2535275" y="3649650"/>
            <a:ext cx="1029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My little pony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3" name="Google Shape;253;p7"/>
          <p:cNvSpPr txBox="1"/>
          <p:nvPr/>
        </p:nvSpPr>
        <p:spPr>
          <a:xfrm>
            <a:off x="1752983" y="2735299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Huskies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7"/>
          <p:cNvSpPr txBox="1"/>
          <p:nvPr/>
        </p:nvSpPr>
        <p:spPr>
          <a:xfrm>
            <a:off x="6079420" y="351564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5" name="Google Shape;255;p7"/>
          <p:cNvSpPr txBox="1"/>
          <p:nvPr/>
        </p:nvSpPr>
        <p:spPr>
          <a:xfrm>
            <a:off x="5984453" y="444042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6" name="Google Shape;256;p7"/>
          <p:cNvSpPr txBox="1"/>
          <p:nvPr/>
        </p:nvSpPr>
        <p:spPr>
          <a:xfrm>
            <a:off x="2152328" y="4392538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Superstigma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7"/>
          <p:cNvSpPr txBox="1"/>
          <p:nvPr/>
        </p:nvSpPr>
        <p:spPr>
          <a:xfrm>
            <a:off x="10298213" y="4902092"/>
            <a:ext cx="1807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JUMPSHOT BOYS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p7"/>
          <p:cNvSpPr txBox="1"/>
          <p:nvPr/>
        </p:nvSpPr>
        <p:spPr>
          <a:xfrm>
            <a:off x="10202964" y="6049790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jittleyangs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Google Shape;259;p7"/>
          <p:cNvSpPr txBox="1"/>
          <p:nvPr/>
        </p:nvSpPr>
        <p:spPr>
          <a:xfrm>
            <a:off x="10289232" y="309845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peanut butter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Google Shape;260;p7"/>
          <p:cNvSpPr txBox="1"/>
          <p:nvPr/>
        </p:nvSpPr>
        <p:spPr>
          <a:xfrm>
            <a:off x="4198509" y="248974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1" name="Google Shape;261;p7"/>
          <p:cNvSpPr txBox="1"/>
          <p:nvPr/>
        </p:nvSpPr>
        <p:spPr>
          <a:xfrm>
            <a:off x="4198509" y="546842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2" name="Google Shape;262;p7"/>
          <p:cNvSpPr txBox="1"/>
          <p:nvPr/>
        </p:nvSpPr>
        <p:spPr>
          <a:xfrm>
            <a:off x="8028951" y="252033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3" name="Google Shape;263;p7"/>
          <p:cNvSpPr txBox="1"/>
          <p:nvPr/>
        </p:nvSpPr>
        <p:spPr>
          <a:xfrm>
            <a:off x="8028950" y="546842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7"/>
          <p:cNvSpPr txBox="1"/>
          <p:nvPr/>
        </p:nvSpPr>
        <p:spPr>
          <a:xfrm>
            <a:off x="5189759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5" name="Google Shape;265;p7"/>
          <p:cNvSpPr txBox="1"/>
          <p:nvPr/>
        </p:nvSpPr>
        <p:spPr>
          <a:xfrm>
            <a:off x="7048872" y="39310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6" name="Google Shape;266;p7"/>
          <p:cNvSpPr txBox="1"/>
          <p:nvPr/>
        </p:nvSpPr>
        <p:spPr>
          <a:xfrm>
            <a:off x="1865299" y="5643338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Adroit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7"/>
          <p:cNvSpPr txBox="1"/>
          <p:nvPr/>
        </p:nvSpPr>
        <p:spPr>
          <a:xfrm>
            <a:off x="2757736" y="649132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HIMX4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7"/>
          <p:cNvSpPr txBox="1"/>
          <p:nvPr/>
        </p:nvSpPr>
        <p:spPr>
          <a:xfrm>
            <a:off x="9256688" y="1456005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Long John Silver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Google Shape;269;p7"/>
          <p:cNvSpPr txBox="1"/>
          <p:nvPr/>
        </p:nvSpPr>
        <p:spPr>
          <a:xfrm>
            <a:off x="10289230" y="2730075"/>
            <a:ext cx="495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oreo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7"/>
          <p:cNvSpPr txBox="1"/>
          <p:nvPr/>
        </p:nvSpPr>
        <p:spPr>
          <a:xfrm>
            <a:off x="9117874" y="3645625"/>
            <a:ext cx="1323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team batgang</a:t>
            </a:r>
            <a:endParaRPr b="0" i="0" sz="13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7"/>
          <p:cNvSpPr txBox="1"/>
          <p:nvPr/>
        </p:nvSpPr>
        <p:spPr>
          <a:xfrm>
            <a:off x="9421509" y="437038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The triple tower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2" name="Google Shape;272;p7"/>
          <p:cNvSpPr txBox="1"/>
          <p:nvPr/>
        </p:nvSpPr>
        <p:spPr>
          <a:xfrm>
            <a:off x="10308983" y="562657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Fried Chicken Cutlet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3" name="Google Shape;273;p7"/>
          <p:cNvSpPr txBox="1"/>
          <p:nvPr/>
        </p:nvSpPr>
        <p:spPr>
          <a:xfrm>
            <a:off x="2011622" y="2391138"/>
            <a:ext cx="586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Airball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7"/>
          <p:cNvSpPr txBox="1"/>
          <p:nvPr/>
        </p:nvSpPr>
        <p:spPr>
          <a:xfrm>
            <a:off x="10302944" y="5256633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West Ballers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7"/>
          <p:cNvSpPr txBox="1"/>
          <p:nvPr/>
        </p:nvSpPr>
        <p:spPr>
          <a:xfrm>
            <a:off x="10298212" y="2350709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Beta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Google Shape;276;p7"/>
          <p:cNvSpPr txBox="1"/>
          <p:nvPr/>
        </p:nvSpPr>
        <p:spPr>
          <a:xfrm>
            <a:off x="10285244" y="1976998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CATS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Google Shape;277;p7"/>
          <p:cNvSpPr txBox="1"/>
          <p:nvPr/>
        </p:nvSpPr>
        <p:spPr>
          <a:xfrm>
            <a:off x="1272312" y="6030075"/>
            <a:ext cx="14067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FLYING MEATBALLS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7"/>
          <p:cNvSpPr txBox="1"/>
          <p:nvPr/>
        </p:nvSpPr>
        <p:spPr>
          <a:xfrm>
            <a:off x="1400986" y="5256632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Rainbow Riders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7"/>
          <p:cNvSpPr txBox="1"/>
          <p:nvPr/>
        </p:nvSpPr>
        <p:spPr>
          <a:xfrm>
            <a:off x="1564328" y="3092075"/>
            <a:ext cx="10806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Shazobryes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p7"/>
          <p:cNvSpPr txBox="1"/>
          <p:nvPr/>
        </p:nvSpPr>
        <p:spPr>
          <a:xfrm>
            <a:off x="1964525" y="4885200"/>
            <a:ext cx="6804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Sigmas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1" name="Google Shape;281;p7"/>
          <p:cNvSpPr txBox="1"/>
          <p:nvPr/>
        </p:nvSpPr>
        <p:spPr>
          <a:xfrm>
            <a:off x="2728392" y="217132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7"/>
          <p:cNvSpPr txBox="1"/>
          <p:nvPr/>
        </p:nvSpPr>
        <p:spPr>
          <a:xfrm>
            <a:off x="2755039" y="509997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p7"/>
          <p:cNvSpPr txBox="1"/>
          <p:nvPr/>
        </p:nvSpPr>
        <p:spPr>
          <a:xfrm>
            <a:off x="2791508" y="584865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7"/>
          <p:cNvSpPr txBox="1"/>
          <p:nvPr/>
        </p:nvSpPr>
        <p:spPr>
          <a:xfrm>
            <a:off x="9429708" y="215178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7"/>
          <p:cNvSpPr txBox="1"/>
          <p:nvPr/>
        </p:nvSpPr>
        <p:spPr>
          <a:xfrm>
            <a:off x="9458446" y="511813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7"/>
          <p:cNvSpPr txBox="1"/>
          <p:nvPr/>
        </p:nvSpPr>
        <p:spPr>
          <a:xfrm>
            <a:off x="9455189" y="585790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Google Shape;287;p7"/>
          <p:cNvSpPr txBox="1"/>
          <p:nvPr/>
        </p:nvSpPr>
        <p:spPr>
          <a:xfrm>
            <a:off x="3476894" y="326244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8" name="Google Shape;288;p7"/>
          <p:cNvSpPr txBox="1"/>
          <p:nvPr/>
        </p:nvSpPr>
        <p:spPr>
          <a:xfrm>
            <a:off x="8685759" y="326699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7"/>
          <p:cNvSpPr txBox="1"/>
          <p:nvPr/>
        </p:nvSpPr>
        <p:spPr>
          <a:xfrm>
            <a:off x="3525793" y="181128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0" name="Google Shape;290;p7"/>
          <p:cNvSpPr txBox="1"/>
          <p:nvPr/>
        </p:nvSpPr>
        <p:spPr>
          <a:xfrm>
            <a:off x="3525792" y="472909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7"/>
          <p:cNvSpPr txBox="1"/>
          <p:nvPr/>
        </p:nvSpPr>
        <p:spPr>
          <a:xfrm>
            <a:off x="3507502" y="618155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7"/>
          <p:cNvSpPr txBox="1"/>
          <p:nvPr/>
        </p:nvSpPr>
        <p:spPr>
          <a:xfrm>
            <a:off x="8671709" y="179654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7"/>
          <p:cNvSpPr txBox="1"/>
          <p:nvPr/>
        </p:nvSpPr>
        <p:spPr>
          <a:xfrm>
            <a:off x="8703287" y="61626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p7"/>
          <p:cNvSpPr txBox="1"/>
          <p:nvPr/>
        </p:nvSpPr>
        <p:spPr>
          <a:xfrm>
            <a:off x="8703288" y="472674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7"/>
          <p:cNvSpPr txBox="1"/>
          <p:nvPr/>
        </p:nvSpPr>
        <p:spPr>
          <a:xfrm>
            <a:off x="2805713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7"/>
          <p:cNvSpPr txBox="1"/>
          <p:nvPr/>
        </p:nvSpPr>
        <p:spPr>
          <a:xfrm>
            <a:off x="9455188" y="290548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L24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7" name="Google Shape;297;p7"/>
          <p:cNvSpPr txBox="1"/>
          <p:nvPr/>
        </p:nvSpPr>
        <p:spPr>
          <a:xfrm>
            <a:off x="9377642" y="6488324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Apollo 11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8" name="Google Shape;298;p7"/>
          <p:cNvSpPr txBox="1"/>
          <p:nvPr/>
        </p:nvSpPr>
        <p:spPr>
          <a:xfrm>
            <a:off x="1681808" y="2016274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Z.P.K.Z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7"/>
          <p:cNvSpPr txBox="1"/>
          <p:nvPr/>
        </p:nvSpPr>
        <p:spPr>
          <a:xfrm>
            <a:off x="8622575" y="2357538"/>
            <a:ext cx="495300" cy="77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0" name="Google Shape;300;p7"/>
          <p:cNvSpPr txBox="1"/>
          <p:nvPr/>
        </p:nvSpPr>
        <p:spPr>
          <a:xfrm>
            <a:off x="7932800" y="5093875"/>
            <a:ext cx="1323900" cy="2463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Jumpshot boys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1" name="Google Shape;301;p7"/>
          <p:cNvSpPr txBox="1"/>
          <p:nvPr/>
        </p:nvSpPr>
        <p:spPr>
          <a:xfrm>
            <a:off x="3510604" y="2168675"/>
            <a:ext cx="905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Z.P.K.Z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7"/>
          <p:cNvSpPr txBox="1"/>
          <p:nvPr/>
        </p:nvSpPr>
        <p:spPr>
          <a:xfrm>
            <a:off x="3371158" y="2876149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Huskies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7"/>
          <p:cNvSpPr txBox="1"/>
          <p:nvPr/>
        </p:nvSpPr>
        <p:spPr>
          <a:xfrm>
            <a:off x="3382186" y="5104232"/>
            <a:ext cx="1807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Rainbow Riders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4" name="Google Shape;304;p7"/>
          <p:cNvSpPr txBox="1"/>
          <p:nvPr/>
        </p:nvSpPr>
        <p:spPr>
          <a:xfrm>
            <a:off x="8477755" y="2719238"/>
            <a:ext cx="495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oreo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Google Shape;305;p7"/>
          <p:cNvSpPr txBox="1"/>
          <p:nvPr/>
        </p:nvSpPr>
        <p:spPr>
          <a:xfrm>
            <a:off x="3617899" y="5795738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Adroit</a:t>
            </a:r>
            <a:endParaRPr b="0" i="0" sz="17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7"/>
          <p:cNvSpPr txBox="1"/>
          <p:nvPr/>
        </p:nvSpPr>
        <p:spPr>
          <a:xfrm>
            <a:off x="4548129" y="1643400"/>
            <a:ext cx="9054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Z.P.K.Z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7" name="Google Shape;307;p7"/>
          <p:cNvSpPr txBox="1"/>
          <p:nvPr/>
        </p:nvSpPr>
        <p:spPr>
          <a:xfrm>
            <a:off x="7870583" y="577897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Fried Chicken Cutlet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7"/>
          <p:cNvSpPr txBox="1"/>
          <p:nvPr/>
        </p:nvSpPr>
        <p:spPr>
          <a:xfrm>
            <a:off x="4590358" y="3409549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Huskies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9" name="Google Shape;309;p7"/>
          <p:cNvSpPr txBox="1"/>
          <p:nvPr/>
        </p:nvSpPr>
        <p:spPr>
          <a:xfrm>
            <a:off x="4438328" y="4544938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Superstigma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7"/>
          <p:cNvSpPr txBox="1"/>
          <p:nvPr/>
        </p:nvSpPr>
        <p:spPr>
          <a:xfrm>
            <a:off x="7441474" y="3188425"/>
            <a:ext cx="1323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team batgang</a:t>
            </a:r>
            <a:endParaRPr b="0" i="0" sz="13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7"/>
          <p:cNvSpPr txBox="1"/>
          <p:nvPr/>
        </p:nvSpPr>
        <p:spPr>
          <a:xfrm>
            <a:off x="7855775" y="1869400"/>
            <a:ext cx="495300" cy="777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CATS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2" name="Google Shape;312;p7"/>
          <p:cNvSpPr txBox="1"/>
          <p:nvPr/>
        </p:nvSpPr>
        <p:spPr>
          <a:xfrm>
            <a:off x="7592709" y="467518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The triple tower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7"/>
          <p:cNvSpPr txBox="1"/>
          <p:nvPr/>
        </p:nvSpPr>
        <p:spPr>
          <a:xfrm>
            <a:off x="4586536" y="626272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HIMX4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4" name="Google Shape;314;p7"/>
          <p:cNvSpPr txBox="1"/>
          <p:nvPr/>
        </p:nvSpPr>
        <p:spPr>
          <a:xfrm>
            <a:off x="7108583" y="615997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Fried Chicken Cutlet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7"/>
          <p:cNvSpPr txBox="1"/>
          <p:nvPr/>
        </p:nvSpPr>
        <p:spPr>
          <a:xfrm>
            <a:off x="4943908" y="2391999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Huskies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p7"/>
          <p:cNvSpPr txBox="1"/>
          <p:nvPr/>
        </p:nvSpPr>
        <p:spPr>
          <a:xfrm>
            <a:off x="5049036" y="554987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HIMX4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7"/>
          <p:cNvSpPr txBox="1"/>
          <p:nvPr/>
        </p:nvSpPr>
        <p:spPr>
          <a:xfrm>
            <a:off x="6580624" y="2436963"/>
            <a:ext cx="1323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team batgang</a:t>
            </a:r>
            <a:endParaRPr b="0" i="0" sz="13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7"/>
          <p:cNvSpPr txBox="1"/>
          <p:nvPr/>
        </p:nvSpPr>
        <p:spPr>
          <a:xfrm>
            <a:off x="6218758" y="5264274"/>
            <a:ext cx="151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Fried Chicken Cutlet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p7"/>
          <p:cNvSpPr txBox="1"/>
          <p:nvPr/>
        </p:nvSpPr>
        <p:spPr>
          <a:xfrm>
            <a:off x="6400799" y="3814413"/>
            <a:ext cx="1323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team batgang</a:t>
            </a:r>
            <a:endParaRPr b="0" i="0" sz="13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0" name="Google Shape;320;p7"/>
          <p:cNvSpPr txBox="1"/>
          <p:nvPr/>
        </p:nvSpPr>
        <p:spPr>
          <a:xfrm>
            <a:off x="5734836" y="387347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HIMX4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88618" y="1843573"/>
            <a:ext cx="7543800" cy="40671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ckground pattern&#10;&#10;Description automatically generated" id="326" name="Google Shape;326;p8"/>
          <p:cNvPicPr preferRelativeResize="0"/>
          <p:nvPr/>
        </p:nvPicPr>
        <p:blipFill rotWithShape="1">
          <a:blip r:embed="rId4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sp>
        <p:nvSpPr>
          <p:cNvPr id="327" name="Google Shape;327;p8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U14 Girls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8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 sz="1100">
                <a:latin typeface="Arial"/>
                <a:ea typeface="Arial"/>
                <a:cs typeface="Arial"/>
                <a:sym typeface="Arial"/>
              </a:rPr>
            </a:br>
            <a:r>
              <a:rPr lang="en-US" sz="2400">
                <a:latin typeface="Arial"/>
                <a:ea typeface="Arial"/>
                <a:cs typeface="Arial"/>
                <a:sym typeface="Arial"/>
              </a:rPr>
              <a:t>6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p8"/>
          <p:cNvSpPr txBox="1"/>
          <p:nvPr/>
        </p:nvSpPr>
        <p:spPr>
          <a:xfrm>
            <a:off x="3124639" y="2016274"/>
            <a:ext cx="1224000" cy="8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highlight>
                  <a:srgbClr val="00FF00"/>
                </a:highlight>
              </a:rPr>
              <a:t>ABA Angry Spanish Bird Heeduo</a:t>
            </a:r>
            <a:endParaRPr sz="1000">
              <a:highlight>
                <a:srgbClr val="00FF00"/>
              </a:highlight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>
                <a:highlight>
                  <a:srgbClr val="00FF00"/>
                </a:highlight>
              </a:rPr>
              <a:t>3rd</a:t>
            </a:r>
            <a:endParaRPr>
              <a:highlight>
                <a:srgbClr val="00FF00"/>
              </a:highlight>
            </a:endParaRPr>
          </a:p>
        </p:txBody>
      </p:sp>
      <p:sp>
        <p:nvSpPr>
          <p:cNvPr id="329" name="Google Shape;329;p8"/>
          <p:cNvSpPr txBox="1"/>
          <p:nvPr/>
        </p:nvSpPr>
        <p:spPr>
          <a:xfrm>
            <a:off x="6515974" y="3323500"/>
            <a:ext cx="832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GLVZ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2nd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0" name="Google Shape;330;p8"/>
          <p:cNvSpPr txBox="1"/>
          <p:nvPr/>
        </p:nvSpPr>
        <p:spPr>
          <a:xfrm>
            <a:off x="2322698" y="4018974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Slasher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8"/>
          <p:cNvSpPr txBox="1"/>
          <p:nvPr/>
        </p:nvSpPr>
        <p:spPr>
          <a:xfrm>
            <a:off x="6239140" y="29523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8"/>
          <p:cNvSpPr txBox="1"/>
          <p:nvPr/>
        </p:nvSpPr>
        <p:spPr>
          <a:xfrm>
            <a:off x="6144173" y="3877161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3" name="Google Shape;333;p8"/>
          <p:cNvSpPr txBox="1"/>
          <p:nvPr/>
        </p:nvSpPr>
        <p:spPr>
          <a:xfrm>
            <a:off x="10114094" y="5335453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Chicken Dinner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8"/>
          <p:cNvSpPr txBox="1"/>
          <p:nvPr/>
        </p:nvSpPr>
        <p:spPr>
          <a:xfrm>
            <a:off x="2372524" y="5354717"/>
            <a:ext cx="1512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Yerdy 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5" name="Google Shape;335;p8"/>
          <p:cNvSpPr txBox="1"/>
          <p:nvPr/>
        </p:nvSpPr>
        <p:spPr>
          <a:xfrm>
            <a:off x="10114094" y="3969493"/>
            <a:ext cx="1512168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WingStop</a:t>
            </a: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FF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6" name="Google Shape;336;p8"/>
          <p:cNvSpPr txBox="1"/>
          <p:nvPr/>
        </p:nvSpPr>
        <p:spPr>
          <a:xfrm>
            <a:off x="8638361" y="4680570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7" name="Google Shape;337;p8"/>
          <p:cNvSpPr txBox="1"/>
          <p:nvPr/>
        </p:nvSpPr>
        <p:spPr>
          <a:xfrm>
            <a:off x="5172609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8"/>
          <p:cNvSpPr txBox="1"/>
          <p:nvPr/>
        </p:nvSpPr>
        <p:spPr>
          <a:xfrm>
            <a:off x="7348778" y="33234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8"/>
          <p:cNvSpPr txBox="1"/>
          <p:nvPr/>
        </p:nvSpPr>
        <p:spPr>
          <a:xfrm>
            <a:off x="3808512" y="468056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p8"/>
          <p:cNvSpPr txBox="1"/>
          <p:nvPr/>
        </p:nvSpPr>
        <p:spPr>
          <a:xfrm>
            <a:off x="4423825" y="2053175"/>
            <a:ext cx="1244700" cy="13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p8"/>
          <p:cNvSpPr txBox="1"/>
          <p:nvPr/>
        </p:nvSpPr>
        <p:spPr>
          <a:xfrm>
            <a:off x="5358149" y="4730925"/>
            <a:ext cx="580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Yerdy 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2" name="Google Shape;342;p8"/>
          <p:cNvSpPr txBox="1"/>
          <p:nvPr/>
        </p:nvSpPr>
        <p:spPr>
          <a:xfrm>
            <a:off x="6845827" y="4850450"/>
            <a:ext cx="11457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Chicken Dinner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4th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p8"/>
          <p:cNvSpPr txBox="1"/>
          <p:nvPr/>
        </p:nvSpPr>
        <p:spPr>
          <a:xfrm>
            <a:off x="5815374" y="3308050"/>
            <a:ext cx="5808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Yerdy</a:t>
            </a:r>
            <a:endParaRPr b="0" i="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1st</a:t>
            </a:r>
            <a:r>
              <a:rPr b="0" i="0" lang="en-US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4" name="Google Shape;344;p8"/>
          <p:cNvSpPr txBox="1"/>
          <p:nvPr/>
        </p:nvSpPr>
        <p:spPr>
          <a:xfrm>
            <a:off x="8543337" y="2053175"/>
            <a:ext cx="832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GLVZ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9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Background pattern&#10;&#10;Description automatically generated" id="350" name="Google Shape;350;p9"/>
          <p:cNvPicPr preferRelativeResize="0"/>
          <p:nvPr/>
        </p:nvPicPr>
        <p:blipFill rotWithShape="1">
          <a:blip r:embed="rId3">
            <a:alphaModFix/>
          </a:blip>
          <a:srcRect b="84440" l="0" r="18041" t="0"/>
          <a:stretch/>
        </p:blipFill>
        <p:spPr>
          <a:xfrm>
            <a:off x="0" y="1732"/>
            <a:ext cx="10649272" cy="1543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351" name="Google Shape;351;p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531484" y="500118"/>
            <a:ext cx="9770097" cy="6480515"/>
          </a:xfrm>
          <a:prstGeom prst="rect">
            <a:avLst/>
          </a:prstGeom>
          <a:noFill/>
          <a:ln>
            <a:noFill/>
          </a:ln>
        </p:spPr>
      </p:pic>
      <p:sp>
        <p:nvSpPr>
          <p:cNvPr id="352" name="Google Shape;352;p9"/>
          <p:cNvSpPr txBox="1"/>
          <p:nvPr>
            <p:ph type="title"/>
          </p:nvPr>
        </p:nvSpPr>
        <p:spPr>
          <a:xfrm>
            <a:off x="640080" y="288370"/>
            <a:ext cx="11521440" cy="12001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r>
              <a:rPr b="1" lang="en-US">
                <a:latin typeface="Arial"/>
                <a:ea typeface="Arial"/>
                <a:cs typeface="Arial"/>
                <a:sym typeface="Arial"/>
              </a:rPr>
              <a:t>U16 Boys 3X3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3100">
                <a:latin typeface="Arial"/>
                <a:ea typeface="Arial"/>
                <a:cs typeface="Arial"/>
                <a:sym typeface="Arial"/>
              </a:rPr>
              <a:t>Second Round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 sz="2700">
                <a:latin typeface="Arial"/>
                <a:ea typeface="Arial"/>
                <a:cs typeface="Arial"/>
                <a:sym typeface="Arial"/>
              </a:rPr>
              <a:t>42 Teams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9"/>
          <p:cNvSpPr txBox="1"/>
          <p:nvPr/>
        </p:nvSpPr>
        <p:spPr>
          <a:xfrm>
            <a:off x="1558756" y="592587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Kent Ridge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p9"/>
          <p:cNvSpPr txBox="1"/>
          <p:nvPr/>
        </p:nvSpPr>
        <p:spPr>
          <a:xfrm>
            <a:off x="1469677" y="1461213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Team Lights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p9"/>
          <p:cNvSpPr txBox="1"/>
          <p:nvPr/>
        </p:nvSpPr>
        <p:spPr>
          <a:xfrm>
            <a:off x="1504256" y="1849475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ABS TROLLERS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9"/>
          <p:cNvSpPr txBox="1"/>
          <p:nvPr/>
        </p:nvSpPr>
        <p:spPr>
          <a:xfrm>
            <a:off x="1491673" y="2281650"/>
            <a:ext cx="12241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Den Team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p9"/>
          <p:cNvSpPr txBox="1"/>
          <p:nvPr/>
        </p:nvSpPr>
        <p:spPr>
          <a:xfrm>
            <a:off x="1613951" y="3513238"/>
            <a:ext cx="1113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TROLLERS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p9"/>
          <p:cNvSpPr txBox="1"/>
          <p:nvPr/>
        </p:nvSpPr>
        <p:spPr>
          <a:xfrm>
            <a:off x="1897673" y="3918938"/>
            <a:ext cx="8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Youtubers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p9"/>
          <p:cNvSpPr txBox="1"/>
          <p:nvPr/>
        </p:nvSpPr>
        <p:spPr>
          <a:xfrm>
            <a:off x="2095328" y="4793013"/>
            <a:ext cx="6429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HORSE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9"/>
          <p:cNvSpPr txBox="1"/>
          <p:nvPr/>
        </p:nvSpPr>
        <p:spPr>
          <a:xfrm>
            <a:off x="2068825" y="5190200"/>
            <a:ext cx="682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Josiah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p9"/>
          <p:cNvSpPr txBox="1"/>
          <p:nvPr/>
        </p:nvSpPr>
        <p:spPr>
          <a:xfrm>
            <a:off x="2170607" y="5673525"/>
            <a:ext cx="572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MILO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9"/>
          <p:cNvSpPr txBox="1"/>
          <p:nvPr/>
        </p:nvSpPr>
        <p:spPr>
          <a:xfrm>
            <a:off x="1845593" y="597671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9"/>
          <p:cNvSpPr txBox="1"/>
          <p:nvPr/>
        </p:nvSpPr>
        <p:spPr>
          <a:xfrm>
            <a:off x="1024700" y="6887175"/>
            <a:ext cx="1789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U16 Boys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p9"/>
          <p:cNvSpPr txBox="1"/>
          <p:nvPr/>
        </p:nvSpPr>
        <p:spPr>
          <a:xfrm>
            <a:off x="9701014" y="673320"/>
            <a:ext cx="12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9"/>
          <p:cNvSpPr txBox="1"/>
          <p:nvPr/>
        </p:nvSpPr>
        <p:spPr>
          <a:xfrm>
            <a:off x="10125652" y="1464082"/>
            <a:ext cx="1844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Banana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6" name="Google Shape;366;p9"/>
          <p:cNvSpPr txBox="1"/>
          <p:nvPr/>
        </p:nvSpPr>
        <p:spPr>
          <a:xfrm>
            <a:off x="10073847" y="1947565"/>
            <a:ext cx="12241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KKR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9"/>
          <p:cNvSpPr txBox="1"/>
          <p:nvPr/>
        </p:nvSpPr>
        <p:spPr>
          <a:xfrm>
            <a:off x="9355785" y="2310601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WoBuZhiDao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8" name="Google Shape;368;p9"/>
          <p:cNvSpPr txBox="1"/>
          <p:nvPr/>
        </p:nvSpPr>
        <p:spPr>
          <a:xfrm>
            <a:off x="2800400" y="80317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9" name="Google Shape;369;p9"/>
          <p:cNvSpPr txBox="1"/>
          <p:nvPr/>
        </p:nvSpPr>
        <p:spPr>
          <a:xfrm>
            <a:off x="3603080" y="120933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9"/>
          <p:cNvSpPr txBox="1"/>
          <p:nvPr/>
        </p:nvSpPr>
        <p:spPr>
          <a:xfrm>
            <a:off x="3639750" y="288846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Google Shape;371;p9"/>
          <p:cNvSpPr txBox="1"/>
          <p:nvPr/>
        </p:nvSpPr>
        <p:spPr>
          <a:xfrm>
            <a:off x="3660790" y="45185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9"/>
          <p:cNvSpPr txBox="1"/>
          <p:nvPr/>
        </p:nvSpPr>
        <p:spPr>
          <a:xfrm>
            <a:off x="3660790" y="614861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p9"/>
          <p:cNvSpPr txBox="1"/>
          <p:nvPr/>
        </p:nvSpPr>
        <p:spPr>
          <a:xfrm>
            <a:off x="8706755" y="122441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9"/>
          <p:cNvSpPr txBox="1"/>
          <p:nvPr/>
        </p:nvSpPr>
        <p:spPr>
          <a:xfrm>
            <a:off x="8705056" y="289140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5" name="Google Shape;375;p9"/>
          <p:cNvSpPr txBox="1"/>
          <p:nvPr/>
        </p:nvSpPr>
        <p:spPr>
          <a:xfrm>
            <a:off x="8705056" y="45475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Google Shape;376;p9"/>
          <p:cNvSpPr txBox="1"/>
          <p:nvPr/>
        </p:nvSpPr>
        <p:spPr>
          <a:xfrm>
            <a:off x="8705056" y="619273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L16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7" name="Google Shape;377;p9"/>
          <p:cNvSpPr txBox="1"/>
          <p:nvPr/>
        </p:nvSpPr>
        <p:spPr>
          <a:xfrm>
            <a:off x="4245873" y="208828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8" name="Google Shape;378;p9"/>
          <p:cNvSpPr txBox="1"/>
          <p:nvPr/>
        </p:nvSpPr>
        <p:spPr>
          <a:xfrm>
            <a:off x="4276907" y="533967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9" name="Google Shape;379;p9"/>
          <p:cNvSpPr txBox="1"/>
          <p:nvPr/>
        </p:nvSpPr>
        <p:spPr>
          <a:xfrm>
            <a:off x="8059866" y="2073766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0" name="Google Shape;380;p9"/>
          <p:cNvSpPr txBox="1"/>
          <p:nvPr/>
        </p:nvSpPr>
        <p:spPr>
          <a:xfrm>
            <a:off x="8070818" y="533967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QF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9"/>
          <p:cNvSpPr txBox="1"/>
          <p:nvPr/>
        </p:nvSpPr>
        <p:spPr>
          <a:xfrm>
            <a:off x="5003256" y="369213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9"/>
          <p:cNvSpPr txBox="1"/>
          <p:nvPr/>
        </p:nvSpPr>
        <p:spPr>
          <a:xfrm>
            <a:off x="7344815" y="367435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SF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3" name="Google Shape;383;p9"/>
          <p:cNvSpPr txBox="1"/>
          <p:nvPr/>
        </p:nvSpPr>
        <p:spPr>
          <a:xfrm>
            <a:off x="6132569" y="309639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FINALS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4" name="Google Shape;384;p9"/>
          <p:cNvSpPr txBox="1"/>
          <p:nvPr/>
        </p:nvSpPr>
        <p:spPr>
          <a:xfrm>
            <a:off x="6037602" y="4195377"/>
            <a:ext cx="832691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PLACING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GAME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5" name="Google Shape;385;p9"/>
          <p:cNvSpPr txBox="1"/>
          <p:nvPr/>
        </p:nvSpPr>
        <p:spPr>
          <a:xfrm>
            <a:off x="2800400" y="2482435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6" name="Google Shape;386;p9"/>
          <p:cNvSpPr txBox="1"/>
          <p:nvPr/>
        </p:nvSpPr>
        <p:spPr>
          <a:xfrm>
            <a:off x="2800400" y="3295042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7" name="Google Shape;387;p9"/>
          <p:cNvSpPr txBox="1"/>
          <p:nvPr/>
        </p:nvSpPr>
        <p:spPr>
          <a:xfrm>
            <a:off x="2800400" y="164586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9"/>
          <p:cNvSpPr txBox="1"/>
          <p:nvPr/>
        </p:nvSpPr>
        <p:spPr>
          <a:xfrm>
            <a:off x="2858741" y="413417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9"/>
          <p:cNvSpPr txBox="1"/>
          <p:nvPr/>
        </p:nvSpPr>
        <p:spPr>
          <a:xfrm>
            <a:off x="2883679" y="497075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0" name="Google Shape;390;p9"/>
          <p:cNvSpPr txBox="1"/>
          <p:nvPr/>
        </p:nvSpPr>
        <p:spPr>
          <a:xfrm>
            <a:off x="2883679" y="578370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Google Shape;391;p9"/>
          <p:cNvSpPr txBox="1"/>
          <p:nvPr/>
        </p:nvSpPr>
        <p:spPr>
          <a:xfrm>
            <a:off x="2877721" y="663581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2" name="Google Shape;392;p9"/>
          <p:cNvSpPr txBox="1"/>
          <p:nvPr/>
        </p:nvSpPr>
        <p:spPr>
          <a:xfrm>
            <a:off x="9497144" y="1667267"/>
            <a:ext cx="935631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3" name="Google Shape;393;p9"/>
          <p:cNvSpPr txBox="1"/>
          <p:nvPr/>
        </p:nvSpPr>
        <p:spPr>
          <a:xfrm>
            <a:off x="9468125" y="2531363"/>
            <a:ext cx="969294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4" name="Google Shape;394;p9"/>
          <p:cNvSpPr txBox="1"/>
          <p:nvPr/>
        </p:nvSpPr>
        <p:spPr>
          <a:xfrm>
            <a:off x="9497144" y="87517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9"/>
          <p:cNvSpPr txBox="1"/>
          <p:nvPr/>
        </p:nvSpPr>
        <p:spPr>
          <a:xfrm>
            <a:off x="9476176" y="3346933"/>
            <a:ext cx="1158163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6" name="Google Shape;396;p9"/>
          <p:cNvSpPr txBox="1"/>
          <p:nvPr/>
        </p:nvSpPr>
        <p:spPr>
          <a:xfrm>
            <a:off x="9474488" y="4151274"/>
            <a:ext cx="800697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9"/>
          <p:cNvSpPr txBox="1"/>
          <p:nvPr/>
        </p:nvSpPr>
        <p:spPr>
          <a:xfrm>
            <a:off x="9487122" y="4990381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p9"/>
          <p:cNvSpPr txBox="1"/>
          <p:nvPr/>
        </p:nvSpPr>
        <p:spPr>
          <a:xfrm>
            <a:off x="11187414" y="660305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crocodile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p9"/>
          <p:cNvSpPr txBox="1"/>
          <p:nvPr/>
        </p:nvSpPr>
        <p:spPr>
          <a:xfrm>
            <a:off x="11186462" y="6409146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Winnie the Hong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p9"/>
          <p:cNvSpPr txBox="1"/>
          <p:nvPr/>
        </p:nvSpPr>
        <p:spPr>
          <a:xfrm>
            <a:off x="10073208" y="5253248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NICK KERR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p9"/>
          <p:cNvSpPr txBox="1"/>
          <p:nvPr/>
        </p:nvSpPr>
        <p:spPr>
          <a:xfrm>
            <a:off x="11196595" y="2898027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Chocolate Roll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9"/>
          <p:cNvSpPr txBox="1"/>
          <p:nvPr/>
        </p:nvSpPr>
        <p:spPr>
          <a:xfrm>
            <a:off x="11182567" y="4487139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Legendarystardrop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p9"/>
          <p:cNvSpPr txBox="1"/>
          <p:nvPr/>
        </p:nvSpPr>
        <p:spPr>
          <a:xfrm>
            <a:off x="11182577" y="428138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BUILDING HOUSES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p9"/>
          <p:cNvSpPr txBox="1"/>
          <p:nvPr/>
        </p:nvSpPr>
        <p:spPr>
          <a:xfrm>
            <a:off x="11206735" y="330953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p9"/>
          <p:cNvSpPr txBox="1"/>
          <p:nvPr/>
        </p:nvSpPr>
        <p:spPr>
          <a:xfrm>
            <a:off x="11206734" y="3101716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AJBALLERS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p9"/>
          <p:cNvSpPr txBox="1"/>
          <p:nvPr/>
        </p:nvSpPr>
        <p:spPr>
          <a:xfrm>
            <a:off x="11186456" y="2684324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AGCE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p9"/>
          <p:cNvSpPr txBox="1"/>
          <p:nvPr/>
        </p:nvSpPr>
        <p:spPr>
          <a:xfrm>
            <a:off x="11196101" y="1238862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Fabiantai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p9"/>
          <p:cNvSpPr txBox="1"/>
          <p:nvPr/>
        </p:nvSpPr>
        <p:spPr>
          <a:xfrm>
            <a:off x="11186455" y="1008162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IRON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p9"/>
          <p:cNvSpPr txBox="1"/>
          <p:nvPr/>
        </p:nvSpPr>
        <p:spPr>
          <a:xfrm>
            <a:off x="668834" y="6563811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Weng Yang Yue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p9"/>
          <p:cNvSpPr txBox="1"/>
          <p:nvPr/>
        </p:nvSpPr>
        <p:spPr>
          <a:xfrm>
            <a:off x="799010" y="6347787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reverse oreo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1" name="Google Shape;411;p9"/>
          <p:cNvSpPr txBox="1"/>
          <p:nvPr/>
        </p:nvSpPr>
        <p:spPr>
          <a:xfrm>
            <a:off x="931746" y="4513763"/>
            <a:ext cx="682200" cy="2616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skididis</a:t>
            </a:r>
            <a:endParaRPr b="0" i="0" sz="16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9"/>
          <p:cNvSpPr txBox="1"/>
          <p:nvPr/>
        </p:nvSpPr>
        <p:spPr>
          <a:xfrm>
            <a:off x="680895" y="4320530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Tomatoe Soup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9"/>
          <p:cNvSpPr txBox="1"/>
          <p:nvPr/>
        </p:nvSpPr>
        <p:spPr>
          <a:xfrm>
            <a:off x="9938493" y="3560213"/>
            <a:ext cx="1978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U16 Boys Blue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14" name="Google Shape;414;p9"/>
          <p:cNvSpPr txBox="1"/>
          <p:nvPr/>
        </p:nvSpPr>
        <p:spPr>
          <a:xfrm>
            <a:off x="640067" y="329169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Pink Barbie Boys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5" name="Google Shape;415;p9"/>
          <p:cNvSpPr txBox="1"/>
          <p:nvPr/>
        </p:nvSpPr>
        <p:spPr>
          <a:xfrm>
            <a:off x="9535566" y="5806833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6" name="Google Shape;416;p9"/>
          <p:cNvSpPr txBox="1"/>
          <p:nvPr/>
        </p:nvSpPr>
        <p:spPr>
          <a:xfrm>
            <a:off x="9487122" y="6633829"/>
            <a:ext cx="111370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L32 #16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9"/>
          <p:cNvSpPr txBox="1"/>
          <p:nvPr/>
        </p:nvSpPr>
        <p:spPr>
          <a:xfrm>
            <a:off x="2059921" y="1091203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8" name="Google Shape;418;p9"/>
          <p:cNvSpPr txBox="1"/>
          <p:nvPr/>
        </p:nvSpPr>
        <p:spPr>
          <a:xfrm>
            <a:off x="2097192" y="274738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#2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p9"/>
          <p:cNvSpPr txBox="1"/>
          <p:nvPr/>
        </p:nvSpPr>
        <p:spPr>
          <a:xfrm>
            <a:off x="2119562" y="3107427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#3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0" name="Google Shape;420;p9"/>
          <p:cNvSpPr txBox="1"/>
          <p:nvPr/>
        </p:nvSpPr>
        <p:spPr>
          <a:xfrm>
            <a:off x="2135585" y="440357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#4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1" name="Google Shape;421;p9"/>
          <p:cNvSpPr txBox="1"/>
          <p:nvPr/>
        </p:nvSpPr>
        <p:spPr>
          <a:xfrm>
            <a:off x="2088548" y="6419591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9"/>
          <p:cNvSpPr txBox="1"/>
          <p:nvPr/>
        </p:nvSpPr>
        <p:spPr>
          <a:xfrm>
            <a:off x="10142345" y="115217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3" name="Google Shape;423;p9"/>
          <p:cNvSpPr txBox="1"/>
          <p:nvPr/>
        </p:nvSpPr>
        <p:spPr>
          <a:xfrm>
            <a:off x="10099639" y="2792304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#7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4" name="Google Shape;424;p9"/>
          <p:cNvSpPr txBox="1"/>
          <p:nvPr/>
        </p:nvSpPr>
        <p:spPr>
          <a:xfrm>
            <a:off x="10122009" y="3187479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#8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5" name="Google Shape;425;p9"/>
          <p:cNvSpPr txBox="1"/>
          <p:nvPr/>
        </p:nvSpPr>
        <p:spPr>
          <a:xfrm>
            <a:off x="10138032" y="4424718"/>
            <a:ext cx="642759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#9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6" name="Google Shape;426;p9"/>
          <p:cNvSpPr txBox="1"/>
          <p:nvPr/>
        </p:nvSpPr>
        <p:spPr>
          <a:xfrm>
            <a:off x="10090995" y="6480770"/>
            <a:ext cx="766332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L42 #10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Google Shape;427;p9"/>
          <p:cNvSpPr txBox="1"/>
          <p:nvPr/>
        </p:nvSpPr>
        <p:spPr>
          <a:xfrm>
            <a:off x="10307500" y="4018700"/>
            <a:ext cx="766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Cookie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28" name="Google Shape;428;p9"/>
          <p:cNvSpPr txBox="1"/>
          <p:nvPr/>
        </p:nvSpPr>
        <p:spPr>
          <a:xfrm>
            <a:off x="10090995" y="4855920"/>
            <a:ext cx="1224136" cy="2769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maggie goreng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Google Shape;429;p9"/>
          <p:cNvSpPr txBox="1"/>
          <p:nvPr/>
        </p:nvSpPr>
        <p:spPr>
          <a:xfrm>
            <a:off x="10122009" y="566475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unicornicecream</a:t>
            </a:r>
            <a:endParaRPr b="0" i="0" sz="11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0" name="Google Shape;430;p9"/>
          <p:cNvSpPr txBox="1"/>
          <p:nvPr/>
        </p:nvSpPr>
        <p:spPr>
          <a:xfrm>
            <a:off x="668814" y="3104150"/>
            <a:ext cx="1496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Oreo Mcflurry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1" name="Google Shape;431;p9"/>
          <p:cNvSpPr txBox="1"/>
          <p:nvPr/>
        </p:nvSpPr>
        <p:spPr>
          <a:xfrm>
            <a:off x="532200" y="2878000"/>
            <a:ext cx="1313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ABA Zesty Besties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9"/>
          <p:cNvSpPr txBox="1"/>
          <p:nvPr/>
        </p:nvSpPr>
        <p:spPr>
          <a:xfrm>
            <a:off x="450098" y="2679688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YiMing Kingdom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3" name="Google Shape;433;p9"/>
          <p:cNvSpPr txBox="1"/>
          <p:nvPr/>
        </p:nvSpPr>
        <p:spPr>
          <a:xfrm>
            <a:off x="908739" y="1235219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SGA Cats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4" name="Google Shape;434;p9"/>
          <p:cNvSpPr txBox="1"/>
          <p:nvPr/>
        </p:nvSpPr>
        <p:spPr>
          <a:xfrm>
            <a:off x="10131611" y="606272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Mylittlepony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5" name="Google Shape;435;p9"/>
          <p:cNvSpPr txBox="1"/>
          <p:nvPr/>
        </p:nvSpPr>
        <p:spPr>
          <a:xfrm>
            <a:off x="693698" y="1026900"/>
            <a:ext cx="1158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Wood Cottege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6" name="Google Shape;436;p9"/>
          <p:cNvSpPr txBox="1"/>
          <p:nvPr/>
        </p:nvSpPr>
        <p:spPr>
          <a:xfrm>
            <a:off x="10145216" y="6840810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Automatic Bricks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7" name="Google Shape;437;p9"/>
          <p:cNvSpPr txBox="1"/>
          <p:nvPr/>
        </p:nvSpPr>
        <p:spPr>
          <a:xfrm>
            <a:off x="9265627" y="4494670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FF0000"/>
                </a:highlight>
                <a:latin typeface="Calibri"/>
                <a:ea typeface="Calibri"/>
                <a:cs typeface="Calibri"/>
                <a:sym typeface="Calibri"/>
              </a:rPr>
              <a:t>WALKOVER</a:t>
            </a:r>
            <a:endParaRPr b="0" i="0" sz="1400" u="none" cap="none" strike="noStrike">
              <a:solidFill>
                <a:srgbClr val="000000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8" name="Google Shape;438;p9"/>
          <p:cNvSpPr txBox="1"/>
          <p:nvPr/>
        </p:nvSpPr>
        <p:spPr>
          <a:xfrm>
            <a:off x="9282414" y="645065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crocodile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9"/>
          <p:cNvSpPr txBox="1"/>
          <p:nvPr/>
        </p:nvSpPr>
        <p:spPr>
          <a:xfrm>
            <a:off x="9113220" y="2748665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Chocolate Roll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0" name="Google Shape;440;p9"/>
          <p:cNvSpPr txBox="1"/>
          <p:nvPr/>
        </p:nvSpPr>
        <p:spPr>
          <a:xfrm>
            <a:off x="9758935" y="315713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PBS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1" name="Google Shape;441;p9"/>
          <p:cNvSpPr txBox="1"/>
          <p:nvPr/>
        </p:nvSpPr>
        <p:spPr>
          <a:xfrm>
            <a:off x="2800402" y="6431945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FF0000"/>
                </a:highlight>
                <a:latin typeface="Calibri"/>
                <a:ea typeface="Calibri"/>
                <a:cs typeface="Calibri"/>
                <a:sym typeface="Calibri"/>
              </a:rPr>
              <a:t>WALKOVER</a:t>
            </a:r>
            <a:endParaRPr b="0" i="0" sz="1400" u="none" cap="none" strike="noStrike">
              <a:solidFill>
                <a:srgbClr val="000000"/>
              </a:solidFill>
              <a:highlight>
                <a:srgbClr val="FF00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p9"/>
          <p:cNvSpPr txBox="1"/>
          <p:nvPr/>
        </p:nvSpPr>
        <p:spPr>
          <a:xfrm>
            <a:off x="9367301" y="1162662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Fabiantai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p9"/>
          <p:cNvSpPr txBox="1"/>
          <p:nvPr/>
        </p:nvSpPr>
        <p:spPr>
          <a:xfrm>
            <a:off x="2814495" y="4396730"/>
            <a:ext cx="17091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Tomatoe Soup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p9"/>
          <p:cNvSpPr txBox="1"/>
          <p:nvPr/>
        </p:nvSpPr>
        <p:spPr>
          <a:xfrm>
            <a:off x="2773667" y="313929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Pink Barbie Boys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p9"/>
          <p:cNvSpPr txBox="1"/>
          <p:nvPr/>
        </p:nvSpPr>
        <p:spPr>
          <a:xfrm>
            <a:off x="2587100" y="2709876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YiMing Kingdom</a:t>
            </a:r>
            <a:endParaRPr b="0" i="0" sz="15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p9"/>
          <p:cNvSpPr txBox="1"/>
          <p:nvPr/>
        </p:nvSpPr>
        <p:spPr>
          <a:xfrm>
            <a:off x="3666900" y="6674475"/>
            <a:ext cx="1789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U16 Boys Red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9"/>
          <p:cNvSpPr txBox="1"/>
          <p:nvPr/>
        </p:nvSpPr>
        <p:spPr>
          <a:xfrm>
            <a:off x="8516225" y="4228988"/>
            <a:ext cx="766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Cookie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48" name="Google Shape;448;p9"/>
          <p:cNvSpPr txBox="1"/>
          <p:nvPr/>
        </p:nvSpPr>
        <p:spPr>
          <a:xfrm>
            <a:off x="2751098" y="1103100"/>
            <a:ext cx="11583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Wood Cott</a:t>
            </a: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ge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p9"/>
          <p:cNvSpPr txBox="1"/>
          <p:nvPr/>
        </p:nvSpPr>
        <p:spPr>
          <a:xfrm>
            <a:off x="3603081" y="75001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Kent Ridge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p9"/>
          <p:cNvSpPr txBox="1"/>
          <p:nvPr/>
        </p:nvSpPr>
        <p:spPr>
          <a:xfrm>
            <a:off x="3515306" y="1678313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ABS TROLLERS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p9"/>
          <p:cNvSpPr txBox="1"/>
          <p:nvPr/>
        </p:nvSpPr>
        <p:spPr>
          <a:xfrm>
            <a:off x="3527756" y="2488425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Den Team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2" name="Google Shape;452;p9"/>
          <p:cNvSpPr txBox="1"/>
          <p:nvPr/>
        </p:nvSpPr>
        <p:spPr>
          <a:xfrm>
            <a:off x="3516001" y="3402763"/>
            <a:ext cx="11136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ABA TROLLERS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p9"/>
          <p:cNvSpPr txBox="1"/>
          <p:nvPr/>
        </p:nvSpPr>
        <p:spPr>
          <a:xfrm>
            <a:off x="3583363" y="4917350"/>
            <a:ext cx="682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Josiah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4" name="Google Shape;454;p9"/>
          <p:cNvSpPr txBox="1"/>
          <p:nvPr/>
        </p:nvSpPr>
        <p:spPr>
          <a:xfrm>
            <a:off x="3636748" y="3960651"/>
            <a:ext cx="872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Youtubers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9"/>
          <p:cNvSpPr txBox="1"/>
          <p:nvPr/>
        </p:nvSpPr>
        <p:spPr>
          <a:xfrm>
            <a:off x="3666818" y="5596552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6" name="Google Shape;456;p9"/>
          <p:cNvSpPr txBox="1"/>
          <p:nvPr/>
        </p:nvSpPr>
        <p:spPr>
          <a:xfrm>
            <a:off x="4359844" y="294560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Den Team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57" name="Google Shape;457;p9"/>
          <p:cNvSpPr txBox="1"/>
          <p:nvPr/>
        </p:nvSpPr>
        <p:spPr>
          <a:xfrm>
            <a:off x="4359843" y="613551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p9"/>
          <p:cNvSpPr txBox="1"/>
          <p:nvPr/>
        </p:nvSpPr>
        <p:spPr>
          <a:xfrm>
            <a:off x="4303538" y="4371225"/>
            <a:ext cx="6822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Josiah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9"/>
          <p:cNvSpPr txBox="1"/>
          <p:nvPr/>
        </p:nvSpPr>
        <p:spPr>
          <a:xfrm>
            <a:off x="4232706" y="1103088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ABS TROLLERS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0" name="Google Shape;460;p9"/>
          <p:cNvSpPr txBox="1"/>
          <p:nvPr/>
        </p:nvSpPr>
        <p:spPr>
          <a:xfrm>
            <a:off x="8516214" y="749520"/>
            <a:ext cx="12240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1" name="Google Shape;461;p9"/>
          <p:cNvSpPr txBox="1"/>
          <p:nvPr/>
        </p:nvSpPr>
        <p:spPr>
          <a:xfrm>
            <a:off x="8408823" y="3428975"/>
            <a:ext cx="143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U16 Boys Blue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2" name="Google Shape;462;p9"/>
          <p:cNvSpPr txBox="1"/>
          <p:nvPr/>
        </p:nvSpPr>
        <p:spPr>
          <a:xfrm>
            <a:off x="7830425" y="4381388"/>
            <a:ext cx="766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Cookie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3" name="Google Shape;463;p9"/>
          <p:cNvSpPr txBox="1"/>
          <p:nvPr/>
        </p:nvSpPr>
        <p:spPr>
          <a:xfrm>
            <a:off x="8520427" y="1747270"/>
            <a:ext cx="1844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Banana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4" name="Google Shape;464;p9"/>
          <p:cNvSpPr txBox="1"/>
          <p:nvPr/>
        </p:nvSpPr>
        <p:spPr>
          <a:xfrm>
            <a:off x="8441385" y="2386801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WoBuZhiDao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p9"/>
          <p:cNvSpPr txBox="1"/>
          <p:nvPr/>
        </p:nvSpPr>
        <p:spPr>
          <a:xfrm>
            <a:off x="4919669" y="1922850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Den Team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66" name="Google Shape;466;p9"/>
          <p:cNvSpPr txBox="1"/>
          <p:nvPr/>
        </p:nvSpPr>
        <p:spPr>
          <a:xfrm>
            <a:off x="4893243" y="5373514"/>
            <a:ext cx="12240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7" name="Google Shape;467;p9"/>
          <p:cNvSpPr txBox="1"/>
          <p:nvPr/>
        </p:nvSpPr>
        <p:spPr>
          <a:xfrm>
            <a:off x="8390558" y="5002623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NICK KERR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8" name="Google Shape;468;p9"/>
          <p:cNvSpPr txBox="1"/>
          <p:nvPr/>
        </p:nvSpPr>
        <p:spPr>
          <a:xfrm>
            <a:off x="8273664" y="6611128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crocodile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9" name="Google Shape;469;p9"/>
          <p:cNvSpPr txBox="1"/>
          <p:nvPr/>
        </p:nvSpPr>
        <p:spPr>
          <a:xfrm>
            <a:off x="8293209" y="5664754"/>
            <a:ext cx="12240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en-US" sz="10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unicornicecream</a:t>
            </a:r>
            <a:endParaRPr b="0" i="0" sz="11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0" name="Google Shape;470;p9"/>
          <p:cNvSpPr txBox="1"/>
          <p:nvPr/>
        </p:nvSpPr>
        <p:spPr>
          <a:xfrm>
            <a:off x="7837394" y="1034550"/>
            <a:ext cx="642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1" name="Google Shape;471;p9"/>
          <p:cNvSpPr txBox="1"/>
          <p:nvPr/>
        </p:nvSpPr>
        <p:spPr>
          <a:xfrm>
            <a:off x="7547723" y="2938175"/>
            <a:ext cx="143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Academy13 U16 Boys Blue</a:t>
            </a:r>
            <a:endParaRPr b="0" i="0" sz="1200" u="none" cap="none" strike="noStrike">
              <a:solidFill>
                <a:srgbClr val="000000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9"/>
          <p:cNvSpPr txBox="1"/>
          <p:nvPr/>
        </p:nvSpPr>
        <p:spPr>
          <a:xfrm>
            <a:off x="7816464" y="6230128"/>
            <a:ext cx="17091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crocodile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3" name="Google Shape;473;p9"/>
          <p:cNvSpPr txBox="1"/>
          <p:nvPr/>
        </p:nvSpPr>
        <p:spPr>
          <a:xfrm>
            <a:off x="6922188" y="5506963"/>
            <a:ext cx="766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Cookie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4" name="Google Shape;474;p9"/>
          <p:cNvSpPr txBox="1"/>
          <p:nvPr/>
        </p:nvSpPr>
        <p:spPr>
          <a:xfrm>
            <a:off x="7010594" y="1857125"/>
            <a:ext cx="642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5" name="Google Shape;475;p9"/>
          <p:cNvSpPr txBox="1"/>
          <p:nvPr/>
        </p:nvSpPr>
        <p:spPr>
          <a:xfrm>
            <a:off x="6645682" y="3520900"/>
            <a:ext cx="6429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6" name="Google Shape;476;p9"/>
          <p:cNvSpPr txBox="1"/>
          <p:nvPr/>
        </p:nvSpPr>
        <p:spPr>
          <a:xfrm>
            <a:off x="5595561" y="3513250"/>
            <a:ext cx="9357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</a:t>
            </a:r>
            <a:endParaRPr b="0" i="0" sz="1400" u="none" cap="none" strike="noStrike">
              <a:solidFill>
                <a:srgbClr val="000000"/>
              </a:solidFill>
              <a:highlight>
                <a:srgbClr val="00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7" name="Google Shape;477;p9"/>
          <p:cNvSpPr txBox="1"/>
          <p:nvPr/>
        </p:nvSpPr>
        <p:spPr>
          <a:xfrm>
            <a:off x="5541762" y="6220625"/>
            <a:ext cx="19785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US" sz="1000" u="none" cap="none" strike="noStrike">
                <a:solidFill>
                  <a:srgbClr val="000000"/>
                </a:solidFill>
                <a:highlight>
                  <a:srgbClr val="00FF00"/>
                </a:highlight>
                <a:latin typeface="Arial"/>
                <a:ea typeface="Arial"/>
                <a:cs typeface="Arial"/>
                <a:sym typeface="Arial"/>
              </a:rPr>
              <a:t>Cookie : Second Runner Up</a:t>
            </a:r>
            <a:endParaRPr b="0" i="0" sz="1200" u="none" cap="none" strike="noStrike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8" name="Google Shape;478;p9"/>
          <p:cNvSpPr txBox="1"/>
          <p:nvPr/>
        </p:nvSpPr>
        <p:spPr>
          <a:xfrm>
            <a:off x="5515046" y="6458725"/>
            <a:ext cx="19785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Den Team : Third Runner Up</a:t>
            </a:r>
            <a:r>
              <a:rPr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endParaRPr sz="1200">
              <a:solidFill>
                <a:schemeClr val="dk1"/>
              </a:solidFill>
              <a:highlight>
                <a:srgbClr val="00FF00"/>
              </a:highlight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9" name="Google Shape;479;p9"/>
          <p:cNvSpPr txBox="1"/>
          <p:nvPr/>
        </p:nvSpPr>
        <p:spPr>
          <a:xfrm>
            <a:off x="5697114" y="5720875"/>
            <a:ext cx="1789800" cy="2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mcdonalds :</a:t>
            </a:r>
            <a:r>
              <a:rPr b="1" lang="en-US" sz="1200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-US" sz="1200" u="none" cap="none" strike="noStrike">
                <a:solidFill>
                  <a:schemeClr val="dk1"/>
                </a:solidFill>
                <a:highlight>
                  <a:srgbClr val="00FF00"/>
                </a:highlight>
                <a:latin typeface="Calibri"/>
                <a:ea typeface="Calibri"/>
                <a:cs typeface="Calibri"/>
                <a:sym typeface="Calibri"/>
              </a:rPr>
              <a:t>Champions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  <p:sp>
        <p:nvSpPr>
          <p:cNvPr id="480" name="Google Shape;480;p9"/>
          <p:cNvSpPr txBox="1"/>
          <p:nvPr/>
        </p:nvSpPr>
        <p:spPr>
          <a:xfrm>
            <a:off x="5875640" y="5975200"/>
            <a:ext cx="1602300" cy="2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US" sz="1100" u="none" cap="none" strike="noStrike">
                <a:solidFill>
                  <a:srgbClr val="1F1F1F"/>
                </a:solidFill>
                <a:highlight>
                  <a:srgbClr val="00FF00"/>
                </a:highlight>
                <a:latin typeface="Roboto"/>
                <a:ea typeface="Roboto"/>
                <a:cs typeface="Roboto"/>
                <a:sym typeface="Roboto"/>
              </a:rPr>
              <a:t>Goofy : Runner Up</a:t>
            </a:r>
            <a:endParaRPr b="1" i="0" sz="1400" u="none" cap="none" strike="noStrike">
              <a:solidFill>
                <a:srgbClr val="000000"/>
              </a:solidFill>
              <a:highlight>
                <a:srgbClr val="00FF00"/>
              </a:highligh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2021-07-13T07:26:41Z</dcterms:created>
  <dc:creator>BAS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f9331f7-95a2-472a-92bc-d73219eb516b_Enabled">
    <vt:lpwstr>True</vt:lpwstr>
  </property>
  <property fmtid="{D5CDD505-2E9C-101B-9397-08002B2CF9AE}" pid="3" name="MSIP_Label_3f9331f7-95a2-472a-92bc-d73219eb516b_SiteId">
    <vt:lpwstr>0b11c524-9a1c-4e1b-84cb-6336aefc2243</vt:lpwstr>
  </property>
  <property fmtid="{D5CDD505-2E9C-101B-9397-08002B2CF9AE}" pid="4" name="MSIP_Label_3f9331f7-95a2-472a-92bc-d73219eb516b_Owner">
    <vt:lpwstr>chua_kah_ying@soe.sgnet.gov.sg</vt:lpwstr>
  </property>
  <property fmtid="{D5CDD505-2E9C-101B-9397-08002B2CF9AE}" pid="5" name="MSIP_Label_3f9331f7-95a2-472a-92bc-d73219eb516b_SetDate">
    <vt:lpwstr>2021-07-15T06:50:29.8468135Z</vt:lpwstr>
  </property>
  <property fmtid="{D5CDD505-2E9C-101B-9397-08002B2CF9AE}" pid="6" name="MSIP_Label_3f9331f7-95a2-472a-92bc-d73219eb516b_Name">
    <vt:lpwstr>CONFIDENTIAL</vt:lpwstr>
  </property>
  <property fmtid="{D5CDD505-2E9C-101B-9397-08002B2CF9AE}" pid="7" name="MSIP_Label_3f9331f7-95a2-472a-92bc-d73219eb516b_Application">
    <vt:lpwstr>Microsoft Azure Information Protection</vt:lpwstr>
  </property>
  <property fmtid="{D5CDD505-2E9C-101B-9397-08002B2CF9AE}" pid="8" name="MSIP_Label_3f9331f7-95a2-472a-92bc-d73219eb516b_ActionId">
    <vt:lpwstr>830dbfde-b4e9-410f-a42f-32fb995b042c</vt:lpwstr>
  </property>
  <property fmtid="{D5CDD505-2E9C-101B-9397-08002B2CF9AE}" pid="9" name="MSIP_Label_3f9331f7-95a2-472a-92bc-d73219eb516b_Extended_MSFT_Method">
    <vt:lpwstr>Automatic</vt:lpwstr>
  </property>
  <property fmtid="{D5CDD505-2E9C-101B-9397-08002B2CF9AE}" pid="10" name="MSIP_Label_4f288355-fb4c-44cd-b9ca-40cfc2aee5f8_Enabled">
    <vt:lpwstr>True</vt:lpwstr>
  </property>
  <property fmtid="{D5CDD505-2E9C-101B-9397-08002B2CF9AE}" pid="11" name="MSIP_Label_4f288355-fb4c-44cd-b9ca-40cfc2aee5f8_SiteId">
    <vt:lpwstr>0b11c524-9a1c-4e1b-84cb-6336aefc2243</vt:lpwstr>
  </property>
  <property fmtid="{D5CDD505-2E9C-101B-9397-08002B2CF9AE}" pid="12" name="MSIP_Label_4f288355-fb4c-44cd-b9ca-40cfc2aee5f8_Owner">
    <vt:lpwstr>chua_kah_ying@soe.sgnet.gov.sg</vt:lpwstr>
  </property>
  <property fmtid="{D5CDD505-2E9C-101B-9397-08002B2CF9AE}" pid="13" name="MSIP_Label_4f288355-fb4c-44cd-b9ca-40cfc2aee5f8_SetDate">
    <vt:lpwstr>2021-07-15T06:50:29.8468135Z</vt:lpwstr>
  </property>
  <property fmtid="{D5CDD505-2E9C-101B-9397-08002B2CF9AE}" pid="14" name="MSIP_Label_4f288355-fb4c-44cd-b9ca-40cfc2aee5f8_Name">
    <vt:lpwstr>NON-SENSITIVE</vt:lpwstr>
  </property>
  <property fmtid="{D5CDD505-2E9C-101B-9397-08002B2CF9AE}" pid="15" name="MSIP_Label_4f288355-fb4c-44cd-b9ca-40cfc2aee5f8_Application">
    <vt:lpwstr>Microsoft Azure Information Protection</vt:lpwstr>
  </property>
  <property fmtid="{D5CDD505-2E9C-101B-9397-08002B2CF9AE}" pid="16" name="MSIP_Label_4f288355-fb4c-44cd-b9ca-40cfc2aee5f8_ActionId">
    <vt:lpwstr>830dbfde-b4e9-410f-a42f-32fb995b042c</vt:lpwstr>
  </property>
  <property fmtid="{D5CDD505-2E9C-101B-9397-08002B2CF9AE}" pid="17" name="MSIP_Label_4f288355-fb4c-44cd-b9ca-40cfc2aee5f8_Parent">
    <vt:lpwstr>3f9331f7-95a2-472a-92bc-d73219eb516b</vt:lpwstr>
  </property>
  <property fmtid="{D5CDD505-2E9C-101B-9397-08002B2CF9AE}" pid="18" name="MSIP_Label_4f288355-fb4c-44cd-b9ca-40cfc2aee5f8_Extended_MSFT_Method">
    <vt:lpwstr>Automatic</vt:lpwstr>
  </property>
  <property fmtid="{D5CDD505-2E9C-101B-9397-08002B2CF9AE}" pid="19" name="Sensitivity">
    <vt:lpwstr>CONFIDENTIAL NON-SENSITIVE</vt:lpwstr>
  </property>
</Properties>
</file>